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8" r:id="rId3"/>
    <p:sldId id="262" r:id="rId4"/>
    <p:sldId id="263" r:id="rId5"/>
    <p:sldId id="260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270" r:id="rId14"/>
    <p:sldId id="264" r:id="rId15"/>
    <p:sldId id="268" r:id="rId16"/>
    <p:sldId id="282" r:id="rId17"/>
    <p:sldId id="283" r:id="rId18"/>
    <p:sldId id="284" r:id="rId19"/>
  </p:sldIdLst>
  <p:sldSz cx="9144000" cy="5143500" type="screen16x9"/>
  <p:notesSz cx="6858000" cy="9144000"/>
  <p:embeddedFontLst>
    <p:embeddedFont>
      <p:font typeface="Didact Gothic" panose="020B0604020202020204" charset="0"/>
      <p:regular r:id="rId21"/>
    </p:embeddedFont>
    <p:embeddedFont>
      <p:font typeface="Julius Sans One" panose="020B0604020202020204" charset="0"/>
      <p:regular r:id="rId22"/>
    </p:embeddedFont>
    <p:embeddedFont>
      <p:font typeface="Questrial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1BD03-1A04-4FE6-AA51-9F164970F2BC}" v="121" dt="2021-12-15T12:48:15.627"/>
  </p1510:revLst>
</p1510:revInfo>
</file>

<file path=ppt/tableStyles.xml><?xml version="1.0" encoding="utf-8"?>
<a:tblStyleLst xmlns:a="http://schemas.openxmlformats.org/drawingml/2006/main" def="{440BFBE2-814F-4D5D-B7CB-84964C1FAE6F}">
  <a:tblStyle styleId="{440BFBE2-814F-4D5D-B7CB-84964C1FAE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4" d="100"/>
          <a:sy n="134" d="100"/>
        </p:scale>
        <p:origin x="954" y="186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Savioz" userId="6e675ddd269f32ab" providerId="LiveId" clId="{6801BD03-1A04-4FE6-AA51-9F164970F2BC}"/>
    <pc:docChg chg="undo custSel addSld delSld modSld sldOrd delMainMaster">
      <pc:chgData name="Vincent Savioz" userId="6e675ddd269f32ab" providerId="LiveId" clId="{6801BD03-1A04-4FE6-AA51-9F164970F2BC}" dt="2021-12-15T12:54:30.381" v="3782" actId="20577"/>
      <pc:docMkLst>
        <pc:docMk/>
      </pc:docMkLst>
      <pc:sldChg chg="addSp modSp mod modNotesTx">
        <pc:chgData name="Vincent Savioz" userId="6e675ddd269f32ab" providerId="LiveId" clId="{6801BD03-1A04-4FE6-AA51-9F164970F2BC}" dt="2021-12-15T12:51:23.792" v="3554" actId="20577"/>
        <pc:sldMkLst>
          <pc:docMk/>
          <pc:sldMk cId="0" sldId="256"/>
        </pc:sldMkLst>
        <pc:spChg chg="mod">
          <ac:chgData name="Vincent Savioz" userId="6e675ddd269f32ab" providerId="LiveId" clId="{6801BD03-1A04-4FE6-AA51-9F164970F2BC}" dt="2021-12-15T12:46:56.904" v="3450" actId="1038"/>
          <ac:spMkLst>
            <pc:docMk/>
            <pc:sldMk cId="0" sldId="256"/>
            <ac:spMk id="226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09:36:59.452" v="94" actId="20577"/>
          <ac:spMkLst>
            <pc:docMk/>
            <pc:sldMk cId="0" sldId="256"/>
            <ac:spMk id="227" creationId="{00000000-0000-0000-0000-000000000000}"/>
          </ac:spMkLst>
        </pc:spChg>
        <pc:picChg chg="add mod">
          <ac:chgData name="Vincent Savioz" userId="6e675ddd269f32ab" providerId="LiveId" clId="{6801BD03-1A04-4FE6-AA51-9F164970F2BC}" dt="2021-12-15T12:46:38.246" v="3444" actId="1035"/>
          <ac:picMkLst>
            <pc:docMk/>
            <pc:sldMk cId="0" sldId="256"/>
            <ac:picMk id="3" creationId="{B8336670-255C-4B6A-ACE4-E75699A193C6}"/>
          </ac:picMkLst>
        </pc:picChg>
      </pc:sldChg>
      <pc:sldChg chg="del">
        <pc:chgData name="Vincent Savioz" userId="6e675ddd269f32ab" providerId="LiveId" clId="{6801BD03-1A04-4FE6-AA51-9F164970F2BC}" dt="2021-12-15T09:38:03.695" v="174" actId="2696"/>
        <pc:sldMkLst>
          <pc:docMk/>
          <pc:sldMk cId="0" sldId="257"/>
        </pc:sldMkLst>
      </pc:sldChg>
      <pc:sldChg chg="addSp delSp modSp mod modNotesTx">
        <pc:chgData name="Vincent Savioz" userId="6e675ddd269f32ab" providerId="LiveId" clId="{6801BD03-1A04-4FE6-AA51-9F164970F2BC}" dt="2021-12-15T12:51:19.892" v="3547" actId="20577"/>
        <pc:sldMkLst>
          <pc:docMk/>
          <pc:sldMk cId="0" sldId="258"/>
        </pc:sldMkLst>
        <pc:spChg chg="add del mod">
          <ac:chgData name="Vincent Savioz" userId="6e675ddd269f32ab" providerId="LiveId" clId="{6801BD03-1A04-4FE6-AA51-9F164970F2BC}" dt="2021-12-15T09:39:44.089" v="233" actId="478"/>
          <ac:spMkLst>
            <pc:docMk/>
            <pc:sldMk cId="0" sldId="258"/>
            <ac:spMk id="3" creationId="{4A9F8BF6-39D1-4704-91D7-D69C672DE801}"/>
          </ac:spMkLst>
        </pc:spChg>
        <pc:spChg chg="add del mod">
          <ac:chgData name="Vincent Savioz" userId="6e675ddd269f32ab" providerId="LiveId" clId="{6801BD03-1A04-4FE6-AA51-9F164970F2BC}" dt="2021-12-15T09:39:54.687" v="236" actId="478"/>
          <ac:spMkLst>
            <pc:docMk/>
            <pc:sldMk cId="0" sldId="258"/>
            <ac:spMk id="5" creationId="{6036B22A-2C77-4004-8918-5E5D33850BEE}"/>
          </ac:spMkLst>
        </pc:spChg>
        <pc:spChg chg="add del mod">
          <ac:chgData name="Vincent Savioz" userId="6e675ddd269f32ab" providerId="LiveId" clId="{6801BD03-1A04-4FE6-AA51-9F164970F2BC}" dt="2021-12-15T09:39:58.137" v="238" actId="478"/>
          <ac:spMkLst>
            <pc:docMk/>
            <pc:sldMk cId="0" sldId="258"/>
            <ac:spMk id="7" creationId="{633BE82F-4766-44C8-8EFC-30391D5210B8}"/>
          </ac:spMkLst>
        </pc:spChg>
        <pc:spChg chg="add del mod">
          <ac:chgData name="Vincent Savioz" userId="6e675ddd269f32ab" providerId="LiveId" clId="{6801BD03-1A04-4FE6-AA51-9F164970F2BC}" dt="2021-12-15T09:40:03.150" v="240" actId="478"/>
          <ac:spMkLst>
            <pc:docMk/>
            <pc:sldMk cId="0" sldId="258"/>
            <ac:spMk id="9" creationId="{461F2087-72E9-4424-87A2-C5C1EFBD2BC0}"/>
          </ac:spMkLst>
        </pc:spChg>
        <pc:spChg chg="mod">
          <ac:chgData name="Vincent Savioz" userId="6e675ddd269f32ab" providerId="LiveId" clId="{6801BD03-1A04-4FE6-AA51-9F164970F2BC}" dt="2021-12-15T09:38:14.596" v="200" actId="20577"/>
          <ac:spMkLst>
            <pc:docMk/>
            <pc:sldMk cId="0" sldId="258"/>
            <ac:spMk id="240" creationId="{00000000-0000-0000-0000-000000000000}"/>
          </ac:spMkLst>
        </pc:spChg>
        <pc:spChg chg="del">
          <ac:chgData name="Vincent Savioz" userId="6e675ddd269f32ab" providerId="LiveId" clId="{6801BD03-1A04-4FE6-AA51-9F164970F2BC}" dt="2021-12-15T09:39:41.927" v="232" actId="478"/>
          <ac:spMkLst>
            <pc:docMk/>
            <pc:sldMk cId="0" sldId="258"/>
            <ac:spMk id="241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09:46:00.579" v="347" actId="20577"/>
          <ac:spMkLst>
            <pc:docMk/>
            <pc:sldMk cId="0" sldId="258"/>
            <ac:spMk id="242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09:46:05.371" v="360" actId="20577"/>
          <ac:spMkLst>
            <pc:docMk/>
            <pc:sldMk cId="0" sldId="258"/>
            <ac:spMk id="243" creationId="{00000000-0000-0000-0000-000000000000}"/>
          </ac:spMkLst>
        </pc:spChg>
        <pc:spChg chg="del">
          <ac:chgData name="Vincent Savioz" userId="6e675ddd269f32ab" providerId="LiveId" clId="{6801BD03-1A04-4FE6-AA51-9F164970F2BC}" dt="2021-12-15T09:39:53.143" v="235" actId="478"/>
          <ac:spMkLst>
            <pc:docMk/>
            <pc:sldMk cId="0" sldId="258"/>
            <ac:spMk id="244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09:46:09.917" v="375" actId="20577"/>
          <ac:spMkLst>
            <pc:docMk/>
            <pc:sldMk cId="0" sldId="258"/>
            <ac:spMk id="247" creationId="{00000000-0000-0000-0000-000000000000}"/>
          </ac:spMkLst>
        </pc:spChg>
        <pc:spChg chg="del">
          <ac:chgData name="Vincent Savioz" userId="6e675ddd269f32ab" providerId="LiveId" clId="{6801BD03-1A04-4FE6-AA51-9F164970F2BC}" dt="2021-12-15T09:39:56.421" v="237" actId="478"/>
          <ac:spMkLst>
            <pc:docMk/>
            <pc:sldMk cId="0" sldId="258"/>
            <ac:spMk id="248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23:10.517" v="1505" actId="20577"/>
          <ac:spMkLst>
            <pc:docMk/>
            <pc:sldMk cId="0" sldId="258"/>
            <ac:spMk id="249" creationId="{00000000-0000-0000-0000-000000000000}"/>
          </ac:spMkLst>
        </pc:spChg>
        <pc:spChg chg="del">
          <ac:chgData name="Vincent Savioz" userId="6e675ddd269f32ab" providerId="LiveId" clId="{6801BD03-1A04-4FE6-AA51-9F164970F2BC}" dt="2021-12-15T09:40:00.401" v="239" actId="478"/>
          <ac:spMkLst>
            <pc:docMk/>
            <pc:sldMk cId="0" sldId="258"/>
            <ac:spMk id="250" creationId="{00000000-0000-0000-0000-000000000000}"/>
          </ac:spMkLst>
        </pc:spChg>
      </pc:sldChg>
      <pc:sldChg chg="del">
        <pc:chgData name="Vincent Savioz" userId="6e675ddd269f32ab" providerId="LiveId" clId="{6801BD03-1A04-4FE6-AA51-9F164970F2BC}" dt="2021-12-15T12:10:14.092" v="2690" actId="47"/>
        <pc:sldMkLst>
          <pc:docMk/>
          <pc:sldMk cId="0" sldId="259"/>
        </pc:sldMkLst>
      </pc:sldChg>
      <pc:sldChg chg="addSp delSp modSp mod ord modNotesTx">
        <pc:chgData name="Vincent Savioz" userId="6e675ddd269f32ab" providerId="LiveId" clId="{6801BD03-1A04-4FE6-AA51-9F164970F2BC}" dt="2021-12-15T12:52:12.494" v="3626" actId="20577"/>
        <pc:sldMkLst>
          <pc:docMk/>
          <pc:sldMk cId="0" sldId="260"/>
        </pc:sldMkLst>
        <pc:spChg chg="mod">
          <ac:chgData name="Vincent Savioz" userId="6e675ddd269f32ab" providerId="LiveId" clId="{6801BD03-1A04-4FE6-AA51-9F164970F2BC}" dt="2021-12-15T10:23:01.896" v="1006" actId="20577"/>
          <ac:spMkLst>
            <pc:docMk/>
            <pc:sldMk cId="0" sldId="260"/>
            <ac:spMk id="268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0:32:03.584" v="1290" actId="20577"/>
          <ac:spMkLst>
            <pc:docMk/>
            <pc:sldMk cId="0" sldId="260"/>
            <ac:spMk id="269" creationId="{00000000-0000-0000-0000-000000000000}"/>
          </ac:spMkLst>
        </pc:spChg>
        <pc:spChg chg="del mod">
          <ac:chgData name="Vincent Savioz" userId="6e675ddd269f32ab" providerId="LiveId" clId="{6801BD03-1A04-4FE6-AA51-9F164970F2BC}" dt="2021-12-15T10:26:28.320" v="1008" actId="478"/>
          <ac:spMkLst>
            <pc:docMk/>
            <pc:sldMk cId="0" sldId="260"/>
            <ac:spMk id="271" creationId="{00000000-0000-0000-0000-000000000000}"/>
          </ac:spMkLst>
        </pc:spChg>
        <pc:picChg chg="add mod modCrop">
          <ac:chgData name="Vincent Savioz" userId="6e675ddd269f32ab" providerId="LiveId" clId="{6801BD03-1A04-4FE6-AA51-9F164970F2BC}" dt="2021-12-15T10:34:22.495" v="1292"/>
          <ac:picMkLst>
            <pc:docMk/>
            <pc:sldMk cId="0" sldId="260"/>
            <ac:picMk id="3" creationId="{9560C196-9824-49B8-A18F-2CDC53322149}"/>
          </ac:picMkLst>
        </pc:picChg>
        <pc:picChg chg="del">
          <ac:chgData name="Vincent Savioz" userId="6e675ddd269f32ab" providerId="LiveId" clId="{6801BD03-1A04-4FE6-AA51-9F164970F2BC}" dt="2021-12-15T10:26:29.662" v="1009" actId="478"/>
          <ac:picMkLst>
            <pc:docMk/>
            <pc:sldMk cId="0" sldId="260"/>
            <ac:picMk id="270" creationId="{00000000-0000-0000-0000-000000000000}"/>
          </ac:picMkLst>
        </pc:picChg>
      </pc:sldChg>
      <pc:sldChg chg="del">
        <pc:chgData name="Vincent Savioz" userId="6e675ddd269f32ab" providerId="LiveId" clId="{6801BD03-1A04-4FE6-AA51-9F164970F2BC}" dt="2021-12-15T12:10:18.869" v="2691" actId="47"/>
        <pc:sldMkLst>
          <pc:docMk/>
          <pc:sldMk cId="0" sldId="261"/>
        </pc:sldMkLst>
      </pc:sldChg>
      <pc:sldChg chg="addSp delSp modSp mod ord modNotesTx">
        <pc:chgData name="Vincent Savioz" userId="6e675ddd269f32ab" providerId="LiveId" clId="{6801BD03-1A04-4FE6-AA51-9F164970F2BC}" dt="2021-12-15T12:49:31.890" v="3540" actId="20577"/>
        <pc:sldMkLst>
          <pc:docMk/>
          <pc:sldMk cId="0" sldId="262"/>
        </pc:sldMkLst>
        <pc:spChg chg="add mod">
          <ac:chgData name="Vincent Savioz" userId="6e675ddd269f32ab" providerId="LiveId" clId="{6801BD03-1A04-4FE6-AA51-9F164970F2BC}" dt="2021-12-15T12:48:32.167" v="3474" actId="1037"/>
          <ac:spMkLst>
            <pc:docMk/>
            <pc:sldMk cId="0" sldId="262"/>
            <ac:spMk id="18" creationId="{5D8CFFA0-04B1-47CB-BE00-862313E18636}"/>
          </ac:spMkLst>
        </pc:spChg>
        <pc:spChg chg="mod">
          <ac:chgData name="Vincent Savioz" userId="6e675ddd269f32ab" providerId="LiveId" clId="{6801BD03-1A04-4FE6-AA51-9F164970F2BC}" dt="2021-12-15T10:01:46.387" v="522" actId="20577"/>
          <ac:spMkLst>
            <pc:docMk/>
            <pc:sldMk cId="0" sldId="262"/>
            <ac:spMk id="285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09:47:16.647" v="455" actId="1076"/>
          <ac:spMkLst>
            <pc:docMk/>
            <pc:sldMk cId="0" sldId="262"/>
            <ac:spMk id="286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0:05:03.306" v="699" actId="114"/>
          <ac:spMkLst>
            <pc:docMk/>
            <pc:sldMk cId="0" sldId="262"/>
            <ac:spMk id="287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0:01:51.078" v="536" actId="20577"/>
          <ac:spMkLst>
            <pc:docMk/>
            <pc:sldMk cId="0" sldId="262"/>
            <ac:spMk id="288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0:04:56.584" v="697" actId="114"/>
          <ac:spMkLst>
            <pc:docMk/>
            <pc:sldMk cId="0" sldId="262"/>
            <ac:spMk id="289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0:05:00.984" v="698" actId="114"/>
          <ac:spMkLst>
            <pc:docMk/>
            <pc:sldMk cId="0" sldId="262"/>
            <ac:spMk id="290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0:22:39.727" v="990" actId="20577"/>
          <ac:spMkLst>
            <pc:docMk/>
            <pc:sldMk cId="0" sldId="262"/>
            <ac:spMk id="291" creationId="{00000000-0000-0000-0000-000000000000}"/>
          </ac:spMkLst>
        </pc:spChg>
        <pc:spChg chg="add del mod">
          <ac:chgData name="Vincent Savioz" userId="6e675ddd269f32ab" providerId="LiveId" clId="{6801BD03-1A04-4FE6-AA51-9F164970F2BC}" dt="2021-12-15T12:47:14.924" v="3456" actId="478"/>
          <ac:spMkLst>
            <pc:docMk/>
            <pc:sldMk cId="0" sldId="262"/>
            <ac:spMk id="293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19:07.917" v="1499" actId="1035"/>
          <ac:spMkLst>
            <pc:docMk/>
            <pc:sldMk cId="0" sldId="262"/>
            <ac:spMk id="294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0:01:41.425" v="508" actId="1076"/>
          <ac:spMkLst>
            <pc:docMk/>
            <pc:sldMk cId="0" sldId="262"/>
            <ac:spMk id="297" creationId="{00000000-0000-0000-0000-000000000000}"/>
          </ac:spMkLst>
        </pc:spChg>
        <pc:picChg chg="add del mod">
          <ac:chgData name="Vincent Savioz" userId="6e675ddd269f32ab" providerId="LiveId" clId="{6801BD03-1A04-4FE6-AA51-9F164970F2BC}" dt="2021-12-15T10:00:44.219" v="495" actId="478"/>
          <ac:picMkLst>
            <pc:docMk/>
            <pc:sldMk cId="0" sldId="262"/>
            <ac:picMk id="3" creationId="{95386EBF-F947-4F13-B7AB-FB093943B3F4}"/>
          </ac:picMkLst>
        </pc:picChg>
        <pc:picChg chg="mod">
          <ac:chgData name="Vincent Savioz" userId="6e675ddd269f32ab" providerId="LiveId" clId="{6801BD03-1A04-4FE6-AA51-9F164970F2BC}" dt="2021-12-15T12:48:15.626" v="3469"/>
          <ac:picMkLst>
            <pc:docMk/>
            <pc:sldMk cId="0" sldId="262"/>
            <ac:picMk id="284" creationId="{00000000-0000-0000-0000-000000000000}"/>
          </ac:picMkLst>
        </pc:picChg>
        <pc:picChg chg="mod">
          <ac:chgData name="Vincent Savioz" userId="6e675ddd269f32ab" providerId="LiveId" clId="{6801BD03-1A04-4FE6-AA51-9F164970F2BC}" dt="2021-12-15T11:19:04.766" v="1489"/>
          <ac:picMkLst>
            <pc:docMk/>
            <pc:sldMk cId="0" sldId="262"/>
            <ac:picMk id="292" creationId="{00000000-0000-0000-0000-000000000000}"/>
          </ac:picMkLst>
        </pc:picChg>
        <pc:picChg chg="mod">
          <ac:chgData name="Vincent Savioz" userId="6e675ddd269f32ab" providerId="LiveId" clId="{6801BD03-1A04-4FE6-AA51-9F164970F2BC}" dt="2021-12-15T10:01:35.976" v="507" actId="14826"/>
          <ac:picMkLst>
            <pc:docMk/>
            <pc:sldMk cId="0" sldId="262"/>
            <ac:picMk id="296" creationId="{00000000-0000-0000-0000-000000000000}"/>
          </ac:picMkLst>
        </pc:picChg>
      </pc:sldChg>
      <pc:sldChg chg="addSp delSp modSp mod ord setBg modNotesTx">
        <pc:chgData name="Vincent Savioz" userId="6e675ddd269f32ab" providerId="LiveId" clId="{6801BD03-1A04-4FE6-AA51-9F164970F2BC}" dt="2021-12-15T12:51:58.755" v="3616" actId="20577"/>
        <pc:sldMkLst>
          <pc:docMk/>
          <pc:sldMk cId="0" sldId="263"/>
        </pc:sldMkLst>
        <pc:spChg chg="add mod ord">
          <ac:chgData name="Vincent Savioz" userId="6e675ddd269f32ab" providerId="LiveId" clId="{6801BD03-1A04-4FE6-AA51-9F164970F2BC}" dt="2021-12-15T10:20:02.798" v="963" actId="2085"/>
          <ac:spMkLst>
            <pc:docMk/>
            <pc:sldMk cId="0" sldId="263"/>
            <ac:spMk id="4" creationId="{C596E431-C589-4CCE-A965-5BADAE605CBC}"/>
          </ac:spMkLst>
        </pc:spChg>
        <pc:spChg chg="mod">
          <ac:chgData name="Vincent Savioz" userId="6e675ddd269f32ab" providerId="LiveId" clId="{6801BD03-1A04-4FE6-AA51-9F164970F2BC}" dt="2021-12-15T09:42:42.267" v="317" actId="20577"/>
          <ac:spMkLst>
            <pc:docMk/>
            <pc:sldMk cId="0" sldId="263"/>
            <ac:spMk id="302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33:34.579" v="2901" actId="20577"/>
          <ac:spMkLst>
            <pc:docMk/>
            <pc:sldMk cId="0" sldId="263"/>
            <ac:spMk id="303" creationId="{00000000-0000-0000-0000-000000000000}"/>
          </ac:spMkLst>
        </pc:spChg>
        <pc:picChg chg="add del mod ord">
          <ac:chgData name="Vincent Savioz" userId="6e675ddd269f32ab" providerId="LiveId" clId="{6801BD03-1A04-4FE6-AA51-9F164970F2BC}" dt="2021-12-15T10:19:09.423" v="950" actId="478"/>
          <ac:picMkLst>
            <pc:docMk/>
            <pc:sldMk cId="0" sldId="263"/>
            <ac:picMk id="3" creationId="{FF3A1733-8576-469C-9A3E-B140FF1D7D4C}"/>
          </ac:picMkLst>
        </pc:picChg>
        <pc:picChg chg="add mod ord">
          <ac:chgData name="Vincent Savioz" userId="6e675ddd269f32ab" providerId="LiveId" clId="{6801BD03-1A04-4FE6-AA51-9F164970F2BC}" dt="2021-12-15T10:34:16.057" v="1291"/>
          <ac:picMkLst>
            <pc:docMk/>
            <pc:sldMk cId="0" sldId="263"/>
            <ac:picMk id="6" creationId="{D5E51719-16A7-4BA1-AA63-A61BBB7FBD42}"/>
          </ac:picMkLst>
        </pc:picChg>
      </pc:sldChg>
      <pc:sldChg chg="modSp mod modNotesTx">
        <pc:chgData name="Vincent Savioz" userId="6e675ddd269f32ab" providerId="LiveId" clId="{6801BD03-1A04-4FE6-AA51-9F164970F2BC}" dt="2021-12-15T12:53:54.167" v="3719" actId="20577"/>
        <pc:sldMkLst>
          <pc:docMk/>
          <pc:sldMk cId="0" sldId="264"/>
        </pc:sldMkLst>
        <pc:spChg chg="mod">
          <ac:chgData name="Vincent Savioz" userId="6e675ddd269f32ab" providerId="LiveId" clId="{6801BD03-1A04-4FE6-AA51-9F164970F2BC}" dt="2021-12-15T12:37:56.183" v="3061" actId="20577"/>
          <ac:spMkLst>
            <pc:docMk/>
            <pc:sldMk cId="0" sldId="264"/>
            <ac:spMk id="309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40:09.610" v="3275" actId="20577"/>
          <ac:spMkLst>
            <pc:docMk/>
            <pc:sldMk cId="0" sldId="264"/>
            <ac:spMk id="310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28:40.919" v="2815" actId="1076"/>
          <ac:spMkLst>
            <pc:docMk/>
            <pc:sldMk cId="0" sldId="264"/>
            <ac:spMk id="311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28:42.794" v="2819" actId="20577"/>
          <ac:spMkLst>
            <pc:docMk/>
            <pc:sldMk cId="0" sldId="264"/>
            <ac:spMk id="312" creationId="{00000000-0000-0000-0000-000000000000}"/>
          </ac:spMkLst>
        </pc:spChg>
      </pc:sldChg>
      <pc:sldChg chg="del">
        <pc:chgData name="Vincent Savioz" userId="6e675ddd269f32ab" providerId="LiveId" clId="{6801BD03-1A04-4FE6-AA51-9F164970F2BC}" dt="2021-12-15T12:10:33.200" v="2692" actId="47"/>
        <pc:sldMkLst>
          <pc:docMk/>
          <pc:sldMk cId="0" sldId="265"/>
        </pc:sldMkLst>
      </pc:sldChg>
      <pc:sldChg chg="del">
        <pc:chgData name="Vincent Savioz" userId="6e675ddd269f32ab" providerId="LiveId" clId="{6801BD03-1A04-4FE6-AA51-9F164970F2BC}" dt="2021-12-15T12:10:37.203" v="2693" actId="47"/>
        <pc:sldMkLst>
          <pc:docMk/>
          <pc:sldMk cId="0" sldId="266"/>
        </pc:sldMkLst>
      </pc:sldChg>
      <pc:sldChg chg="del">
        <pc:chgData name="Vincent Savioz" userId="6e675ddd269f32ab" providerId="LiveId" clId="{6801BD03-1A04-4FE6-AA51-9F164970F2BC}" dt="2021-12-15T12:10:38.726" v="2694" actId="47"/>
        <pc:sldMkLst>
          <pc:docMk/>
          <pc:sldMk cId="0" sldId="267"/>
        </pc:sldMkLst>
      </pc:sldChg>
      <pc:sldChg chg="modSp mod ord modNotesTx">
        <pc:chgData name="Vincent Savioz" userId="6e675ddd269f32ab" providerId="LiveId" clId="{6801BD03-1A04-4FE6-AA51-9F164970F2BC}" dt="2021-12-15T12:54:18.964" v="3770" actId="20577"/>
        <pc:sldMkLst>
          <pc:docMk/>
          <pc:sldMk cId="0" sldId="268"/>
        </pc:sldMkLst>
        <pc:spChg chg="mod">
          <ac:chgData name="Vincent Savioz" userId="6e675ddd269f32ab" providerId="LiveId" clId="{6801BD03-1A04-4FE6-AA51-9F164970F2BC}" dt="2021-12-15T11:37:28.232" v="2345" actId="20577"/>
          <ac:spMkLst>
            <pc:docMk/>
            <pc:sldMk cId="0" sldId="268"/>
            <ac:spMk id="344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36:29.513" v="2314" actId="20577"/>
          <ac:spMkLst>
            <pc:docMk/>
            <pc:sldMk cId="0" sldId="268"/>
            <ac:spMk id="346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36:52.136" v="2337" actId="20577"/>
          <ac:spMkLst>
            <pc:docMk/>
            <pc:sldMk cId="0" sldId="268"/>
            <ac:spMk id="348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35:28.036" v="2172" actId="20577"/>
          <ac:spMkLst>
            <pc:docMk/>
            <pc:sldMk cId="0" sldId="268"/>
            <ac:spMk id="350" creationId="{00000000-0000-0000-0000-000000000000}"/>
          </ac:spMkLst>
        </pc:spChg>
      </pc:sldChg>
      <pc:sldChg chg="del">
        <pc:chgData name="Vincent Savioz" userId="6e675ddd269f32ab" providerId="LiveId" clId="{6801BD03-1A04-4FE6-AA51-9F164970F2BC}" dt="2021-12-15T12:10:41.875" v="2695" actId="47"/>
        <pc:sldMkLst>
          <pc:docMk/>
          <pc:sldMk cId="0" sldId="269"/>
        </pc:sldMkLst>
      </pc:sldChg>
      <pc:sldChg chg="modSp mod ord modNotesTx">
        <pc:chgData name="Vincent Savioz" userId="6e675ddd269f32ab" providerId="LiveId" clId="{6801BD03-1A04-4FE6-AA51-9F164970F2BC}" dt="2021-12-15T12:53:49.245" v="3704" actId="20577"/>
        <pc:sldMkLst>
          <pc:docMk/>
          <pc:sldMk cId="0" sldId="270"/>
        </pc:sldMkLst>
        <pc:spChg chg="mod">
          <ac:chgData name="Vincent Savioz" userId="6e675ddd269f32ab" providerId="LiveId" clId="{6801BD03-1A04-4FE6-AA51-9F164970F2BC}" dt="2021-12-15T11:31:53.033" v="1938" actId="20577"/>
          <ac:spMkLst>
            <pc:docMk/>
            <pc:sldMk cId="0" sldId="270"/>
            <ac:spMk id="377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32:44.447" v="2005" actId="20577"/>
          <ac:spMkLst>
            <pc:docMk/>
            <pc:sldMk cId="0" sldId="270"/>
            <ac:spMk id="378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28:57.208" v="1695" actId="1076"/>
          <ac:spMkLst>
            <pc:docMk/>
            <pc:sldMk cId="0" sldId="270"/>
            <ac:spMk id="379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30:01.364" v="1752" actId="20577"/>
          <ac:spMkLst>
            <pc:docMk/>
            <pc:sldMk cId="0" sldId="270"/>
            <ac:spMk id="380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29:58.520" v="1746" actId="1076"/>
          <ac:spMkLst>
            <pc:docMk/>
            <pc:sldMk cId="0" sldId="270"/>
            <ac:spMk id="381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32:40.030" v="2004" actId="20577"/>
          <ac:spMkLst>
            <pc:docMk/>
            <pc:sldMk cId="0" sldId="270"/>
            <ac:spMk id="382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28:46.119" v="1685" actId="20577"/>
          <ac:spMkLst>
            <pc:docMk/>
            <pc:sldMk cId="0" sldId="270"/>
            <ac:spMk id="385" creationId="{00000000-0000-0000-0000-000000000000}"/>
          </ac:spMkLst>
        </pc:spChg>
      </pc:sldChg>
      <pc:sldChg chg="del">
        <pc:chgData name="Vincent Savioz" userId="6e675ddd269f32ab" providerId="LiveId" clId="{6801BD03-1A04-4FE6-AA51-9F164970F2BC}" dt="2021-12-15T12:10:49.524" v="2696" actId="47"/>
        <pc:sldMkLst>
          <pc:docMk/>
          <pc:sldMk cId="0" sldId="271"/>
        </pc:sldMkLst>
      </pc:sldChg>
      <pc:sldChg chg="del">
        <pc:chgData name="Vincent Savioz" userId="6e675ddd269f32ab" providerId="LiveId" clId="{6801BD03-1A04-4FE6-AA51-9F164970F2BC}" dt="2021-12-15T12:10:51.546" v="2697" actId="47"/>
        <pc:sldMkLst>
          <pc:docMk/>
          <pc:sldMk cId="0" sldId="272"/>
        </pc:sldMkLst>
      </pc:sldChg>
      <pc:sldChg chg="del">
        <pc:chgData name="Vincent Savioz" userId="6e675ddd269f32ab" providerId="LiveId" clId="{6801BD03-1A04-4FE6-AA51-9F164970F2BC}" dt="2021-12-15T12:30:59.905" v="2897" actId="47"/>
        <pc:sldMkLst>
          <pc:docMk/>
          <pc:sldMk cId="0" sldId="273"/>
        </pc:sldMkLst>
      </pc:sldChg>
      <pc:sldChg chg="del">
        <pc:chgData name="Vincent Savioz" userId="6e675ddd269f32ab" providerId="LiveId" clId="{6801BD03-1A04-4FE6-AA51-9F164970F2BC}" dt="2021-12-15T12:30:59.905" v="2897" actId="47"/>
        <pc:sldMkLst>
          <pc:docMk/>
          <pc:sldMk cId="0" sldId="274"/>
        </pc:sldMkLst>
      </pc:sldChg>
      <pc:sldChg chg="del">
        <pc:chgData name="Vincent Savioz" userId="6e675ddd269f32ab" providerId="LiveId" clId="{6801BD03-1A04-4FE6-AA51-9F164970F2BC}" dt="2021-12-15T12:11:08.723" v="2698" actId="47"/>
        <pc:sldMkLst>
          <pc:docMk/>
          <pc:sldMk cId="0" sldId="275"/>
        </pc:sldMkLst>
      </pc:sldChg>
      <pc:sldChg chg="del">
        <pc:chgData name="Vincent Savioz" userId="6e675ddd269f32ab" providerId="LiveId" clId="{6801BD03-1A04-4FE6-AA51-9F164970F2BC}" dt="2021-12-15T12:13:58.990" v="2708" actId="47"/>
        <pc:sldMkLst>
          <pc:docMk/>
          <pc:sldMk cId="0" sldId="276"/>
        </pc:sldMkLst>
      </pc:sldChg>
      <pc:sldChg chg="del">
        <pc:chgData name="Vincent Savioz" userId="6e675ddd269f32ab" providerId="LiveId" clId="{6801BD03-1A04-4FE6-AA51-9F164970F2BC}" dt="2021-12-15T12:12:29.758" v="2699" actId="47"/>
        <pc:sldMkLst>
          <pc:docMk/>
          <pc:sldMk cId="0" sldId="277"/>
        </pc:sldMkLst>
      </pc:sldChg>
      <pc:sldChg chg="del">
        <pc:chgData name="Vincent Savioz" userId="6e675ddd269f32ab" providerId="LiveId" clId="{6801BD03-1A04-4FE6-AA51-9F164970F2BC}" dt="2021-12-15T12:30:59.905" v="2897" actId="47"/>
        <pc:sldMkLst>
          <pc:docMk/>
          <pc:sldMk cId="0" sldId="278"/>
        </pc:sldMkLst>
      </pc:sldChg>
      <pc:sldChg chg="del">
        <pc:chgData name="Vincent Savioz" userId="6e675ddd269f32ab" providerId="LiveId" clId="{6801BD03-1A04-4FE6-AA51-9F164970F2BC}" dt="2021-12-15T12:30:59.905" v="2897" actId="47"/>
        <pc:sldMkLst>
          <pc:docMk/>
          <pc:sldMk cId="0" sldId="279"/>
        </pc:sldMkLst>
      </pc:sldChg>
      <pc:sldChg chg="del">
        <pc:chgData name="Vincent Savioz" userId="6e675ddd269f32ab" providerId="LiveId" clId="{6801BD03-1A04-4FE6-AA51-9F164970F2BC}" dt="2021-12-15T12:30:59.905" v="2897" actId="47"/>
        <pc:sldMkLst>
          <pc:docMk/>
          <pc:sldMk cId="0" sldId="280"/>
        </pc:sldMkLst>
      </pc:sldChg>
      <pc:sldChg chg="del">
        <pc:chgData name="Vincent Savioz" userId="6e675ddd269f32ab" providerId="LiveId" clId="{6801BD03-1A04-4FE6-AA51-9F164970F2BC}" dt="2021-12-15T12:30:59.905" v="2897" actId="47"/>
        <pc:sldMkLst>
          <pc:docMk/>
          <pc:sldMk cId="0" sldId="281"/>
        </pc:sldMkLst>
      </pc:sldChg>
      <pc:sldChg chg="modSp mod ord modNotesTx">
        <pc:chgData name="Vincent Savioz" userId="6e675ddd269f32ab" providerId="LiveId" clId="{6801BD03-1A04-4FE6-AA51-9F164970F2BC}" dt="2021-12-15T12:54:24.014" v="3774" actId="20577"/>
        <pc:sldMkLst>
          <pc:docMk/>
          <pc:sldMk cId="0" sldId="282"/>
        </pc:sldMkLst>
        <pc:spChg chg="mod">
          <ac:chgData name="Vincent Savioz" userId="6e675ddd269f32ab" providerId="LiveId" clId="{6801BD03-1A04-4FE6-AA51-9F164970F2BC}" dt="2021-12-15T12:41:11.893" v="3289" actId="255"/>
          <ac:spMkLst>
            <pc:docMk/>
            <pc:sldMk cId="0" sldId="282"/>
            <ac:spMk id="640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1:27:10.966" v="1658" actId="20577"/>
          <ac:spMkLst>
            <pc:docMk/>
            <pc:sldMk cId="0" sldId="282"/>
            <ac:spMk id="641" creationId="{00000000-0000-0000-0000-000000000000}"/>
          </ac:spMkLst>
        </pc:spChg>
      </pc:sldChg>
      <pc:sldChg chg="addSp delSp modSp mod ord modNotesTx">
        <pc:chgData name="Vincent Savioz" userId="6e675ddd269f32ab" providerId="LiveId" clId="{6801BD03-1A04-4FE6-AA51-9F164970F2BC}" dt="2021-12-15T12:54:26.541" v="3778" actId="20577"/>
        <pc:sldMkLst>
          <pc:docMk/>
          <pc:sldMk cId="0" sldId="283"/>
        </pc:sldMkLst>
        <pc:spChg chg="mod">
          <ac:chgData name="Vincent Savioz" userId="6e675ddd269f32ab" providerId="LiveId" clId="{6801BD03-1A04-4FE6-AA51-9F164970F2BC}" dt="2021-12-15T12:02:25.705" v="2516" actId="20577"/>
          <ac:spMkLst>
            <pc:docMk/>
            <pc:sldMk cId="0" sldId="283"/>
            <ac:spMk id="648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06:39.115" v="2675" actId="6549"/>
          <ac:spMkLst>
            <pc:docMk/>
            <pc:sldMk cId="0" sldId="283"/>
            <ac:spMk id="649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04:17.975" v="2532" actId="14100"/>
          <ac:spMkLst>
            <pc:docMk/>
            <pc:sldMk cId="0" sldId="283"/>
            <ac:spMk id="650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04:28.089" v="2552" actId="20577"/>
          <ac:spMkLst>
            <pc:docMk/>
            <pc:sldMk cId="0" sldId="283"/>
            <ac:spMk id="651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04:39.093" v="2566" actId="14100"/>
          <ac:spMkLst>
            <pc:docMk/>
            <pc:sldMk cId="0" sldId="283"/>
            <ac:spMk id="652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41:32.291" v="3303" actId="20577"/>
          <ac:spMkLst>
            <pc:docMk/>
            <pc:sldMk cId="0" sldId="283"/>
            <ac:spMk id="653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05:16.728" v="2620" actId="14100"/>
          <ac:spMkLst>
            <pc:docMk/>
            <pc:sldMk cId="0" sldId="283"/>
            <ac:spMk id="654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05:49.102" v="2669" actId="14100"/>
          <ac:spMkLst>
            <pc:docMk/>
            <pc:sldMk cId="0" sldId="283"/>
            <ac:spMk id="655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06:02.263" v="2674" actId="20577"/>
          <ac:spMkLst>
            <pc:docMk/>
            <pc:sldMk cId="0" sldId="283"/>
            <ac:spMk id="659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06:00.376" v="2673" actId="20577"/>
          <ac:spMkLst>
            <pc:docMk/>
            <pc:sldMk cId="0" sldId="283"/>
            <ac:spMk id="660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05:57.025" v="2671" actId="20577"/>
          <ac:spMkLst>
            <pc:docMk/>
            <pc:sldMk cId="0" sldId="283"/>
            <ac:spMk id="661" creationId="{00000000-0000-0000-0000-000000000000}"/>
          </ac:spMkLst>
        </pc:spChg>
        <pc:picChg chg="del">
          <ac:chgData name="Vincent Savioz" userId="6e675ddd269f32ab" providerId="LiveId" clId="{6801BD03-1A04-4FE6-AA51-9F164970F2BC}" dt="2021-12-15T12:06:52.078" v="2677" actId="478"/>
          <ac:picMkLst>
            <pc:docMk/>
            <pc:sldMk cId="0" sldId="283"/>
            <ac:picMk id="647" creationId="{00000000-0000-0000-0000-000000000000}"/>
          </ac:picMkLst>
        </pc:picChg>
        <pc:picChg chg="add del">
          <ac:chgData name="Vincent Savioz" userId="6e675ddd269f32ab" providerId="LiveId" clId="{6801BD03-1A04-4FE6-AA51-9F164970F2BC}" dt="2021-12-15T12:06:52.078" v="2677" actId="478"/>
          <ac:picMkLst>
            <pc:docMk/>
            <pc:sldMk cId="0" sldId="283"/>
            <ac:picMk id="1026" creationId="{6E2CA02C-0503-4E70-B4DA-36423A0004CE}"/>
          </ac:picMkLst>
        </pc:picChg>
        <pc:picChg chg="add mod">
          <ac:chgData name="Vincent Savioz" userId="6e675ddd269f32ab" providerId="LiveId" clId="{6801BD03-1A04-4FE6-AA51-9F164970F2BC}" dt="2021-12-15T12:07:14.823" v="2685" actId="14100"/>
          <ac:picMkLst>
            <pc:docMk/>
            <pc:sldMk cId="0" sldId="283"/>
            <ac:picMk id="1028" creationId="{7AEEC446-300F-49AA-BCE4-69BA06753B82}"/>
          </ac:picMkLst>
        </pc:picChg>
      </pc:sldChg>
      <pc:sldChg chg="addSp delSp modSp add del mod ord modNotesTx">
        <pc:chgData name="Vincent Savioz" userId="6e675ddd269f32ab" providerId="LiveId" clId="{6801BD03-1A04-4FE6-AA51-9F164970F2BC}" dt="2021-12-15T12:54:30.381" v="3782" actId="20577"/>
        <pc:sldMkLst>
          <pc:docMk/>
          <pc:sldMk cId="0" sldId="284"/>
        </pc:sldMkLst>
        <pc:spChg chg="add mod">
          <ac:chgData name="Vincent Savioz" userId="6e675ddd269f32ab" providerId="LiveId" clId="{6801BD03-1A04-4FE6-AA51-9F164970F2BC}" dt="2021-12-15T09:34:42.094" v="14" actId="14100"/>
          <ac:spMkLst>
            <pc:docMk/>
            <pc:sldMk cId="0" sldId="284"/>
            <ac:spMk id="2" creationId="{DFE5E161-EBE5-40FA-99B3-68AC7757246C}"/>
          </ac:spMkLst>
        </pc:spChg>
        <pc:spChg chg="add del mod">
          <ac:chgData name="Vincent Savioz" userId="6e675ddd269f32ab" providerId="LiveId" clId="{6801BD03-1A04-4FE6-AA51-9F164970F2BC}" dt="2021-12-15T12:30:08.079" v="2857" actId="478"/>
          <ac:spMkLst>
            <pc:docMk/>
            <pc:sldMk cId="0" sldId="284"/>
            <ac:spMk id="4" creationId="{26C9E39D-D23B-41A5-ABA0-21122CE7E14D}"/>
          </ac:spMkLst>
        </pc:spChg>
        <pc:spChg chg="mod">
          <ac:chgData name="Vincent Savioz" userId="6e675ddd269f32ab" providerId="LiveId" clId="{6801BD03-1A04-4FE6-AA51-9F164970F2BC}" dt="2021-12-15T12:30:51.807" v="2896" actId="1076"/>
          <ac:spMkLst>
            <pc:docMk/>
            <pc:sldMk cId="0" sldId="284"/>
            <ac:spMk id="667" creationId="{00000000-0000-0000-0000-000000000000}"/>
          </ac:spMkLst>
        </pc:spChg>
        <pc:spChg chg="del">
          <ac:chgData name="Vincent Savioz" userId="6e675ddd269f32ab" providerId="LiveId" clId="{6801BD03-1A04-4FE6-AA51-9F164970F2BC}" dt="2021-12-15T12:30:05.533" v="2856" actId="478"/>
          <ac:spMkLst>
            <pc:docMk/>
            <pc:sldMk cId="0" sldId="284"/>
            <ac:spMk id="668" creationId="{00000000-0000-0000-0000-000000000000}"/>
          </ac:spMkLst>
        </pc:spChg>
        <pc:spChg chg="mod">
          <ac:chgData name="Vincent Savioz" userId="6e675ddd269f32ab" providerId="LiveId" clId="{6801BD03-1A04-4FE6-AA51-9F164970F2BC}" dt="2021-12-15T12:30:47.904" v="2895" actId="1076"/>
          <ac:spMkLst>
            <pc:docMk/>
            <pc:sldMk cId="0" sldId="284"/>
            <ac:spMk id="669" creationId="{00000000-0000-0000-0000-000000000000}"/>
          </ac:spMkLst>
        </pc:spChg>
        <pc:spChg chg="del">
          <ac:chgData name="Vincent Savioz" userId="6e675ddd269f32ab" providerId="LiveId" clId="{6801BD03-1A04-4FE6-AA51-9F164970F2BC}" dt="2021-12-15T12:30:09.550" v="2858" actId="478"/>
          <ac:spMkLst>
            <pc:docMk/>
            <pc:sldMk cId="0" sldId="284"/>
            <ac:spMk id="671" creationId="{00000000-0000-0000-0000-000000000000}"/>
          </ac:spMkLst>
        </pc:spChg>
        <pc:grpChg chg="del">
          <ac:chgData name="Vincent Savioz" userId="6e675ddd269f32ab" providerId="LiveId" clId="{6801BD03-1A04-4FE6-AA51-9F164970F2BC}" dt="2021-12-15T12:30:09.550" v="2858" actId="478"/>
          <ac:grpSpMkLst>
            <pc:docMk/>
            <pc:sldMk cId="0" sldId="284"/>
            <ac:grpSpMk id="672" creationId="{00000000-0000-0000-0000-000000000000}"/>
          </ac:grpSpMkLst>
        </pc:grpChg>
        <pc:grpChg chg="del">
          <ac:chgData name="Vincent Savioz" userId="6e675ddd269f32ab" providerId="LiveId" clId="{6801BD03-1A04-4FE6-AA51-9F164970F2BC}" dt="2021-12-15T12:30:09.550" v="2858" actId="478"/>
          <ac:grpSpMkLst>
            <pc:docMk/>
            <pc:sldMk cId="0" sldId="284"/>
            <ac:grpSpMk id="677" creationId="{00000000-0000-0000-0000-000000000000}"/>
          </ac:grpSpMkLst>
        </pc:grpChg>
      </pc:sldChg>
      <pc:sldChg chg="del">
        <pc:chgData name="Vincent Savioz" userId="6e675ddd269f32ab" providerId="LiveId" clId="{6801BD03-1A04-4FE6-AA51-9F164970F2BC}" dt="2021-12-15T12:30:59.905" v="2897" actId="47"/>
        <pc:sldMkLst>
          <pc:docMk/>
          <pc:sldMk cId="0" sldId="285"/>
        </pc:sldMkLst>
      </pc:sldChg>
      <pc:sldChg chg="del">
        <pc:chgData name="Vincent Savioz" userId="6e675ddd269f32ab" providerId="LiveId" clId="{6801BD03-1A04-4FE6-AA51-9F164970F2BC}" dt="2021-12-15T12:30:59.905" v="2897" actId="47"/>
        <pc:sldMkLst>
          <pc:docMk/>
          <pc:sldMk cId="0" sldId="286"/>
        </pc:sldMkLst>
      </pc:sldChg>
      <pc:sldChg chg="del">
        <pc:chgData name="Vincent Savioz" userId="6e675ddd269f32ab" providerId="LiveId" clId="{6801BD03-1A04-4FE6-AA51-9F164970F2BC}" dt="2021-12-15T12:30:59.905" v="2897" actId="47"/>
        <pc:sldMkLst>
          <pc:docMk/>
          <pc:sldMk cId="0" sldId="287"/>
        </pc:sldMkLst>
      </pc:sldChg>
      <pc:sldChg chg="del">
        <pc:chgData name="Vincent Savioz" userId="6e675ddd269f32ab" providerId="LiveId" clId="{6801BD03-1A04-4FE6-AA51-9F164970F2BC}" dt="2021-12-15T12:13:26.197" v="2700" actId="47"/>
        <pc:sldMkLst>
          <pc:docMk/>
          <pc:sldMk cId="0" sldId="288"/>
        </pc:sldMkLst>
      </pc:sldChg>
      <pc:sldChg chg="modSp del mod">
        <pc:chgData name="Vincent Savioz" userId="6e675ddd269f32ab" providerId="LiveId" clId="{6801BD03-1A04-4FE6-AA51-9F164970F2BC}" dt="2021-12-15T12:13:26.791" v="2701" actId="47"/>
        <pc:sldMkLst>
          <pc:docMk/>
          <pc:sldMk cId="0" sldId="289"/>
        </pc:sldMkLst>
        <pc:spChg chg="mod">
          <ac:chgData name="Vincent Savioz" userId="6e675ddd269f32ab" providerId="LiveId" clId="{6801BD03-1A04-4FE6-AA51-9F164970F2BC}" dt="2021-12-15T09:33:01.157" v="2" actId="20577"/>
          <ac:spMkLst>
            <pc:docMk/>
            <pc:sldMk cId="0" sldId="289"/>
            <ac:spMk id="715" creationId="{00000000-0000-0000-0000-000000000000}"/>
          </ac:spMkLst>
        </pc:spChg>
      </pc:sldChg>
      <pc:sldChg chg="del">
        <pc:chgData name="Vincent Savioz" userId="6e675ddd269f32ab" providerId="LiveId" clId="{6801BD03-1A04-4FE6-AA51-9F164970F2BC}" dt="2021-12-15T12:13:26.986" v="2702" actId="47"/>
        <pc:sldMkLst>
          <pc:docMk/>
          <pc:sldMk cId="0" sldId="290"/>
        </pc:sldMkLst>
      </pc:sldChg>
      <pc:sldChg chg="add del">
        <pc:chgData name="Vincent Savioz" userId="6e675ddd269f32ab" providerId="LiveId" clId="{6801BD03-1A04-4FE6-AA51-9F164970F2BC}" dt="2021-12-15T12:31:06.061" v="2898" actId="47"/>
        <pc:sldMkLst>
          <pc:docMk/>
          <pc:sldMk cId="0" sldId="291"/>
        </pc:sldMkLst>
      </pc:sldChg>
      <pc:sldChg chg="add del">
        <pc:chgData name="Vincent Savioz" userId="6e675ddd269f32ab" providerId="LiveId" clId="{6801BD03-1A04-4FE6-AA51-9F164970F2BC}" dt="2021-12-15T12:31:06.061" v="2898" actId="47"/>
        <pc:sldMkLst>
          <pc:docMk/>
          <pc:sldMk cId="0" sldId="292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293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294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295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296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297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298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299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0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1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2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3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4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5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6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7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8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09"/>
        </pc:sldMkLst>
      </pc:sldChg>
      <pc:sldChg chg="del">
        <pc:chgData name="Vincent Savioz" userId="6e675ddd269f32ab" providerId="LiveId" clId="{6801BD03-1A04-4FE6-AA51-9F164970F2BC}" dt="2021-12-15T12:31:06.061" v="2898" actId="47"/>
        <pc:sldMkLst>
          <pc:docMk/>
          <pc:sldMk cId="0" sldId="310"/>
        </pc:sldMkLst>
      </pc:sldChg>
      <pc:sldChg chg="del">
        <pc:chgData name="Vincent Savioz" userId="6e675ddd269f32ab" providerId="LiveId" clId="{6801BD03-1A04-4FE6-AA51-9F164970F2BC}" dt="2021-12-15T12:13:42.942" v="2707" actId="47"/>
        <pc:sldMkLst>
          <pc:docMk/>
          <pc:sldMk cId="0" sldId="311"/>
        </pc:sldMkLst>
      </pc:sldChg>
      <pc:sldChg chg="modSp new del mod">
        <pc:chgData name="Vincent Savioz" userId="6e675ddd269f32ab" providerId="LiveId" clId="{6801BD03-1A04-4FE6-AA51-9F164970F2BC}" dt="2021-12-15T11:25:36.891" v="1638" actId="2696"/>
        <pc:sldMkLst>
          <pc:docMk/>
          <pc:sldMk cId="465566626" sldId="312"/>
        </pc:sldMkLst>
        <pc:spChg chg="mod">
          <ac:chgData name="Vincent Savioz" userId="6e675ddd269f32ab" providerId="LiveId" clId="{6801BD03-1A04-4FE6-AA51-9F164970F2BC}" dt="2021-12-15T11:24:58.726" v="1637" actId="20577"/>
          <ac:spMkLst>
            <pc:docMk/>
            <pc:sldMk cId="465566626" sldId="312"/>
            <ac:spMk id="2" creationId="{81B6AD42-837B-4C39-931C-9C29D89297FE}"/>
          </ac:spMkLst>
        </pc:spChg>
        <pc:spChg chg="mod">
          <ac:chgData name="Vincent Savioz" userId="6e675ddd269f32ab" providerId="LiveId" clId="{6801BD03-1A04-4FE6-AA51-9F164970F2BC}" dt="2021-12-15T11:23:25.042" v="1568" actId="20577"/>
          <ac:spMkLst>
            <pc:docMk/>
            <pc:sldMk cId="465566626" sldId="312"/>
            <ac:spMk id="3" creationId="{DD1C9066-1031-411C-A5EB-501C9525641C}"/>
          </ac:spMkLst>
        </pc:spChg>
      </pc:sldChg>
      <pc:sldChg chg="new del">
        <pc:chgData name="Vincent Savioz" userId="6e675ddd269f32ab" providerId="LiveId" clId="{6801BD03-1A04-4FE6-AA51-9F164970F2BC}" dt="2021-12-15T09:41:50.185" v="297" actId="47"/>
        <pc:sldMkLst>
          <pc:docMk/>
          <pc:sldMk cId="3607183097" sldId="312"/>
        </pc:sldMkLst>
      </pc:sldChg>
      <pc:sldChg chg="addSp modSp new mod modAnim modNotesTx">
        <pc:chgData name="Vincent Savioz" userId="6e675ddd269f32ab" providerId="LiveId" clId="{6801BD03-1A04-4FE6-AA51-9F164970F2BC}" dt="2021-12-15T12:52:24.664" v="3642" actId="20577"/>
        <pc:sldMkLst>
          <pc:docMk/>
          <pc:sldMk cId="2474935084" sldId="313"/>
        </pc:sldMkLst>
        <pc:spChg chg="mod">
          <ac:chgData name="Vincent Savioz" userId="6e675ddd269f32ab" providerId="LiveId" clId="{6801BD03-1A04-4FE6-AA51-9F164970F2BC}" dt="2021-12-15T11:14:56.339" v="1410" actId="20577"/>
          <ac:spMkLst>
            <pc:docMk/>
            <pc:sldMk cId="2474935084" sldId="313"/>
            <ac:spMk id="2" creationId="{CDE55389-EC03-4090-AE1C-8890027D719C}"/>
          </ac:spMkLst>
        </pc:spChg>
        <pc:spChg chg="mod">
          <ac:chgData name="Vincent Savioz" userId="6e675ddd269f32ab" providerId="LiveId" clId="{6801BD03-1A04-4FE6-AA51-9F164970F2BC}" dt="2021-12-15T11:06:30.921" v="1409" actId="20577"/>
          <ac:spMkLst>
            <pc:docMk/>
            <pc:sldMk cId="2474935084" sldId="313"/>
            <ac:spMk id="3" creationId="{79F356D7-F128-4DFE-A6C0-6A520AEB5676}"/>
          </ac:spMkLst>
        </pc:spChg>
        <pc:picChg chg="add mod">
          <ac:chgData name="Vincent Savioz" userId="6e675ddd269f32ab" providerId="LiveId" clId="{6801BD03-1A04-4FE6-AA51-9F164970F2BC}" dt="2021-12-15T11:49:03.954" v="2351" actId="14100"/>
          <ac:picMkLst>
            <pc:docMk/>
            <pc:sldMk cId="2474935084" sldId="313"/>
            <ac:picMk id="4" creationId="{988781B3-82C4-4111-9546-6E7DD36B551B}"/>
          </ac:picMkLst>
        </pc:picChg>
      </pc:sldChg>
      <pc:sldChg chg="addSp modSp add mod modNotesTx">
        <pc:chgData name="Vincent Savioz" userId="6e675ddd269f32ab" providerId="LiveId" clId="{6801BD03-1A04-4FE6-AA51-9F164970F2BC}" dt="2021-12-15T12:52:29.237" v="3647" actId="20577"/>
        <pc:sldMkLst>
          <pc:docMk/>
          <pc:sldMk cId="162201723" sldId="314"/>
        </pc:sldMkLst>
        <pc:spChg chg="mod">
          <ac:chgData name="Vincent Savioz" userId="6e675ddd269f32ab" providerId="LiveId" clId="{6801BD03-1A04-4FE6-AA51-9F164970F2BC}" dt="2021-12-15T11:50:04.182" v="2374" actId="20577"/>
          <ac:spMkLst>
            <pc:docMk/>
            <pc:sldMk cId="162201723" sldId="314"/>
            <ac:spMk id="3" creationId="{79F356D7-F128-4DFE-A6C0-6A520AEB5676}"/>
          </ac:spMkLst>
        </pc:spChg>
        <pc:picChg chg="add mod modCrop">
          <ac:chgData name="Vincent Savioz" userId="6e675ddd269f32ab" providerId="LiveId" clId="{6801BD03-1A04-4FE6-AA51-9F164970F2BC}" dt="2021-12-15T11:58:41.303" v="2505" actId="1076"/>
          <ac:picMkLst>
            <pc:docMk/>
            <pc:sldMk cId="162201723" sldId="314"/>
            <ac:picMk id="5" creationId="{A95AD0DC-E47F-498D-AF09-2507914A733C}"/>
          </ac:picMkLst>
        </pc:picChg>
        <pc:picChg chg="add mod">
          <ac:chgData name="Vincent Savioz" userId="6e675ddd269f32ab" providerId="LiveId" clId="{6801BD03-1A04-4FE6-AA51-9F164970F2BC}" dt="2021-12-15T12:01:16.243" v="2510" actId="1076"/>
          <ac:picMkLst>
            <pc:docMk/>
            <pc:sldMk cId="162201723" sldId="314"/>
            <ac:picMk id="7" creationId="{5BDE6BB3-E9DC-4906-9309-55CC78728B95}"/>
          </ac:picMkLst>
        </pc:picChg>
      </pc:sldChg>
      <pc:sldChg chg="new del">
        <pc:chgData name="Vincent Savioz" userId="6e675ddd269f32ab" providerId="LiveId" clId="{6801BD03-1A04-4FE6-AA51-9F164970F2BC}" dt="2021-12-15T11:26:46.955" v="1640" actId="2696"/>
        <pc:sldMkLst>
          <pc:docMk/>
          <pc:sldMk cId="3103932239" sldId="314"/>
        </pc:sldMkLst>
      </pc:sldChg>
      <pc:sldChg chg="addSp delSp modSp new mod ord delAnim modAnim modNotesTx">
        <pc:chgData name="Vincent Savioz" userId="6e675ddd269f32ab" providerId="LiveId" clId="{6801BD03-1A04-4FE6-AA51-9F164970F2BC}" dt="2021-12-15T12:52:32.379" v="3652" actId="20577"/>
        <pc:sldMkLst>
          <pc:docMk/>
          <pc:sldMk cId="2385559815" sldId="315"/>
        </pc:sldMkLst>
        <pc:spChg chg="mod">
          <ac:chgData name="Vincent Savioz" userId="6e675ddd269f32ab" providerId="LiveId" clId="{6801BD03-1A04-4FE6-AA51-9F164970F2BC}" dt="2021-12-15T11:54:17.562" v="2411" actId="20577"/>
          <ac:spMkLst>
            <pc:docMk/>
            <pc:sldMk cId="2385559815" sldId="315"/>
            <ac:spMk id="3" creationId="{E12528BE-38CD-471E-A808-98E696C2988D}"/>
          </ac:spMkLst>
        </pc:spChg>
        <pc:picChg chg="add mod">
          <ac:chgData name="Vincent Savioz" userId="6e675ddd269f32ab" providerId="LiveId" clId="{6801BD03-1A04-4FE6-AA51-9F164970F2BC}" dt="2021-12-15T11:58:45.599" v="2506" actId="1076"/>
          <ac:picMkLst>
            <pc:docMk/>
            <pc:sldMk cId="2385559815" sldId="315"/>
            <ac:picMk id="4" creationId="{86ABAB84-9881-418F-96C1-C11180CC8A53}"/>
          </ac:picMkLst>
        </pc:picChg>
        <pc:picChg chg="add del mod">
          <ac:chgData name="Vincent Savioz" userId="6e675ddd269f32ab" providerId="LiveId" clId="{6801BD03-1A04-4FE6-AA51-9F164970F2BC}" dt="2021-12-15T12:16:56.162" v="2709" actId="478"/>
          <ac:picMkLst>
            <pc:docMk/>
            <pc:sldMk cId="2385559815" sldId="315"/>
            <ac:picMk id="5" creationId="{8EA70AC5-6443-4DFA-8398-705394A4491E}"/>
          </ac:picMkLst>
        </pc:picChg>
        <pc:picChg chg="add del mod">
          <ac:chgData name="Vincent Savioz" userId="6e675ddd269f32ab" providerId="LiveId" clId="{6801BD03-1A04-4FE6-AA51-9F164970F2BC}" dt="2021-12-15T12:17:10.714" v="2711" actId="478"/>
          <ac:picMkLst>
            <pc:docMk/>
            <pc:sldMk cId="2385559815" sldId="315"/>
            <ac:picMk id="6" creationId="{0AB620EE-46FF-489B-9C0A-0C006E812520}"/>
          </ac:picMkLst>
        </pc:picChg>
        <pc:picChg chg="add del mod">
          <ac:chgData name="Vincent Savioz" userId="6e675ddd269f32ab" providerId="LiveId" clId="{6801BD03-1A04-4FE6-AA51-9F164970F2BC}" dt="2021-12-15T12:17:21.717" v="2713" actId="478"/>
          <ac:picMkLst>
            <pc:docMk/>
            <pc:sldMk cId="2385559815" sldId="315"/>
            <ac:picMk id="7" creationId="{508BEECA-FF8F-4C16-AD5E-B6C5B303601F}"/>
          </ac:picMkLst>
        </pc:picChg>
        <pc:picChg chg="add mod">
          <ac:chgData name="Vincent Savioz" userId="6e675ddd269f32ab" providerId="LiveId" clId="{6801BD03-1A04-4FE6-AA51-9F164970F2BC}" dt="2021-12-15T12:17:32.942" v="2716" actId="14100"/>
          <ac:picMkLst>
            <pc:docMk/>
            <pc:sldMk cId="2385559815" sldId="315"/>
            <ac:picMk id="8" creationId="{4C918C96-9459-407D-89B8-F5812F0D9EB2}"/>
          </ac:picMkLst>
        </pc:picChg>
      </pc:sldChg>
      <pc:sldChg chg="modSp new mod modNotesTx">
        <pc:chgData name="Vincent Savioz" userId="6e675ddd269f32ab" providerId="LiveId" clId="{6801BD03-1A04-4FE6-AA51-9F164970F2BC}" dt="2021-12-15T12:52:36.314" v="3657" actId="20577"/>
        <pc:sldMkLst>
          <pc:docMk/>
          <pc:sldMk cId="1352982690" sldId="316"/>
        </pc:sldMkLst>
        <pc:spChg chg="mod">
          <ac:chgData name="Vincent Savioz" userId="6e675ddd269f32ab" providerId="LiveId" clId="{6801BD03-1A04-4FE6-AA51-9F164970F2BC}" dt="2021-12-15T11:54:42.927" v="2436" actId="20577"/>
          <ac:spMkLst>
            <pc:docMk/>
            <pc:sldMk cId="1352982690" sldId="316"/>
            <ac:spMk id="3" creationId="{7EE5146A-A59C-4511-90CD-B7EA1F20C0BB}"/>
          </ac:spMkLst>
        </pc:spChg>
      </pc:sldChg>
      <pc:sldChg chg="addSp modSp new mod modAnim modNotesTx">
        <pc:chgData name="Vincent Savioz" userId="6e675ddd269f32ab" providerId="LiveId" clId="{6801BD03-1A04-4FE6-AA51-9F164970F2BC}" dt="2021-12-15T12:52:44.353" v="3677" actId="20577"/>
        <pc:sldMkLst>
          <pc:docMk/>
          <pc:sldMk cId="342798538" sldId="317"/>
        </pc:sldMkLst>
        <pc:spChg chg="mod">
          <ac:chgData name="Vincent Savioz" userId="6e675ddd269f32ab" providerId="LiveId" clId="{6801BD03-1A04-4FE6-AA51-9F164970F2BC}" dt="2021-12-15T11:55:07.514" v="2500" actId="20577"/>
          <ac:spMkLst>
            <pc:docMk/>
            <pc:sldMk cId="342798538" sldId="317"/>
            <ac:spMk id="3" creationId="{788454DB-4F23-4DF2-9DD6-C0569073AF60}"/>
          </ac:spMkLst>
        </pc:spChg>
        <pc:picChg chg="add mod">
          <ac:chgData name="Vincent Savioz" userId="6e675ddd269f32ab" providerId="LiveId" clId="{6801BD03-1A04-4FE6-AA51-9F164970F2BC}" dt="2021-12-15T12:19:26.094" v="2720" actId="1076"/>
          <ac:picMkLst>
            <pc:docMk/>
            <pc:sldMk cId="342798538" sldId="317"/>
            <ac:picMk id="4" creationId="{24D61E32-D388-44E4-A17E-8105EAA4FF27}"/>
          </ac:picMkLst>
        </pc:picChg>
        <pc:picChg chg="add mod">
          <ac:chgData name="Vincent Savioz" userId="6e675ddd269f32ab" providerId="LiveId" clId="{6801BD03-1A04-4FE6-AA51-9F164970F2BC}" dt="2021-12-15T12:24:23.429" v="2725" actId="14100"/>
          <ac:picMkLst>
            <pc:docMk/>
            <pc:sldMk cId="342798538" sldId="317"/>
            <ac:picMk id="5" creationId="{032CF6C9-504E-4CC8-B976-6D5924AC815D}"/>
          </ac:picMkLst>
        </pc:picChg>
      </pc:sldChg>
      <pc:sldChg chg="addSp modSp new mod modAnim modNotesTx">
        <pc:chgData name="Vincent Savioz" userId="6e675ddd269f32ab" providerId="LiveId" clId="{6801BD03-1A04-4FE6-AA51-9F164970F2BC}" dt="2021-12-15T12:52:48.034" v="3685" actId="20577"/>
        <pc:sldMkLst>
          <pc:docMk/>
          <pc:sldMk cId="4065007813" sldId="318"/>
        </pc:sldMkLst>
        <pc:spChg chg="mod">
          <ac:chgData name="Vincent Savioz" userId="6e675ddd269f32ab" providerId="LiveId" clId="{6801BD03-1A04-4FE6-AA51-9F164970F2BC}" dt="2021-12-15T12:24:45.255" v="2762" actId="5793"/>
          <ac:spMkLst>
            <pc:docMk/>
            <pc:sldMk cId="4065007813" sldId="318"/>
            <ac:spMk id="3" creationId="{67758D80-CA52-4A12-BAD5-662A6C3C4FCB}"/>
          </ac:spMkLst>
        </pc:spChg>
        <pc:picChg chg="add mod">
          <ac:chgData name="Vincent Savioz" userId="6e675ddd269f32ab" providerId="LiveId" clId="{6801BD03-1A04-4FE6-AA51-9F164970F2BC}" dt="2021-12-15T12:25:09.507" v="2767" actId="14100"/>
          <ac:picMkLst>
            <pc:docMk/>
            <pc:sldMk cId="4065007813" sldId="318"/>
            <ac:picMk id="4" creationId="{AEE35B00-3F21-4B24-805F-F8958B8552D8}"/>
          </ac:picMkLst>
        </pc:picChg>
      </pc:sldChg>
      <pc:sldChg chg="addSp delSp modSp new mod modNotesTx">
        <pc:chgData name="Vincent Savioz" userId="6e675ddd269f32ab" providerId="LiveId" clId="{6801BD03-1A04-4FE6-AA51-9F164970F2BC}" dt="2021-12-15T12:52:59.534" v="3694" actId="20577"/>
        <pc:sldMkLst>
          <pc:docMk/>
          <pc:sldMk cId="2824800906" sldId="319"/>
        </pc:sldMkLst>
        <pc:spChg chg="del">
          <ac:chgData name="Vincent Savioz" userId="6e675ddd269f32ab" providerId="LiveId" clId="{6801BD03-1A04-4FE6-AA51-9F164970F2BC}" dt="2021-12-15T12:27:33.912" v="2793" actId="478"/>
          <ac:spMkLst>
            <pc:docMk/>
            <pc:sldMk cId="2824800906" sldId="319"/>
            <ac:spMk id="2" creationId="{25E99F27-40C5-42E3-8AF0-E6A91DEFCD6F}"/>
          </ac:spMkLst>
        </pc:spChg>
        <pc:spChg chg="mod">
          <ac:chgData name="Vincent Savioz" userId="6e675ddd269f32ab" providerId="LiveId" clId="{6801BD03-1A04-4FE6-AA51-9F164970F2BC}" dt="2021-12-15T12:26:50.510" v="2787" actId="20577"/>
          <ac:spMkLst>
            <pc:docMk/>
            <pc:sldMk cId="2824800906" sldId="319"/>
            <ac:spMk id="3" creationId="{C1546541-2770-45B8-B369-A1E47403BDB5}"/>
          </ac:spMkLst>
        </pc:spChg>
        <pc:graphicFrameChg chg="add mod">
          <ac:chgData name="Vincent Savioz" userId="6e675ddd269f32ab" providerId="LiveId" clId="{6801BD03-1A04-4FE6-AA51-9F164970F2BC}" dt="2021-12-15T12:35:55.699" v="2904" actId="692"/>
          <ac:graphicFrameMkLst>
            <pc:docMk/>
            <pc:sldMk cId="2824800906" sldId="319"/>
            <ac:graphicFrameMk id="4" creationId="{EE87B702-C221-4126-8310-896DDBD5887A}"/>
          </ac:graphicFrameMkLst>
        </pc:graphicFrameChg>
      </pc:sldChg>
      <pc:sldMasterChg chg="addSldLayout delSldLayout">
        <pc:chgData name="Vincent Savioz" userId="6e675ddd269f32ab" providerId="LiveId" clId="{6801BD03-1A04-4FE6-AA51-9F164970F2BC}" dt="2021-12-15T12:30:59.905" v="2897" actId="47"/>
        <pc:sldMasterMkLst>
          <pc:docMk/>
          <pc:sldMasterMk cId="0" sldId="2147483680"/>
        </pc:sldMasterMkLst>
        <pc:sldLayoutChg chg="del">
          <pc:chgData name="Vincent Savioz" userId="6e675ddd269f32ab" providerId="LiveId" clId="{6801BD03-1A04-4FE6-AA51-9F164970F2BC}" dt="2021-12-15T12:10:14.092" v="2690" actId="47"/>
          <pc:sldLayoutMkLst>
            <pc:docMk/>
            <pc:sldMasterMk cId="0" sldId="2147483680"/>
            <pc:sldLayoutMk cId="0" sldId="2147483649"/>
          </pc:sldLayoutMkLst>
        </pc:sldLayoutChg>
        <pc:sldLayoutChg chg="del">
          <pc:chgData name="Vincent Savioz" userId="6e675ddd269f32ab" providerId="LiveId" clId="{6801BD03-1A04-4FE6-AA51-9F164970F2BC}" dt="2021-12-15T12:30:59.905" v="2897" actId="47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Vincent Savioz" userId="6e675ddd269f32ab" providerId="LiveId" clId="{6801BD03-1A04-4FE6-AA51-9F164970F2BC}" dt="2021-12-15T12:10:37.203" v="2693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Vincent Savioz" userId="6e675ddd269f32ab" providerId="LiveId" clId="{6801BD03-1A04-4FE6-AA51-9F164970F2BC}" dt="2021-12-15T12:10:38.726" v="2694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Vincent Savioz" userId="6e675ddd269f32ab" providerId="LiveId" clId="{6801BD03-1A04-4FE6-AA51-9F164970F2BC}" dt="2021-12-15T12:10:18.869" v="2691" actId="47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Vincent Savioz" userId="6e675ddd269f32ab" providerId="LiveId" clId="{6801BD03-1A04-4FE6-AA51-9F164970F2BC}" dt="2021-12-15T12:10:33.200" v="2692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Vincent Savioz" userId="6e675ddd269f32ab" providerId="LiveId" clId="{6801BD03-1A04-4FE6-AA51-9F164970F2BC}" dt="2021-12-15T12:10:41.875" v="2695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Vincent Savioz" userId="6e675ddd269f32ab" providerId="LiveId" clId="{6801BD03-1A04-4FE6-AA51-9F164970F2BC}" dt="2021-12-15T12:10:51.546" v="2697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Vincent Savioz" userId="6e675ddd269f32ab" providerId="LiveId" clId="{6801BD03-1A04-4FE6-AA51-9F164970F2BC}" dt="2021-12-15T12:30:59.905" v="2897" actId="47"/>
          <pc:sldLayoutMkLst>
            <pc:docMk/>
            <pc:sldMasterMk cId="0" sldId="2147483680"/>
            <pc:sldLayoutMk cId="0" sldId="2147483668"/>
          </pc:sldLayoutMkLst>
        </pc:sldLayoutChg>
        <pc:sldLayoutChg chg="del">
          <pc:chgData name="Vincent Savioz" userId="6e675ddd269f32ab" providerId="LiveId" clId="{6801BD03-1A04-4FE6-AA51-9F164970F2BC}" dt="2021-12-15T12:30:59.905" v="2897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Vincent Savioz" userId="6e675ddd269f32ab" providerId="LiveId" clId="{6801BD03-1A04-4FE6-AA51-9F164970F2BC}" dt="2021-12-15T12:11:08.723" v="2698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Vincent Savioz" userId="6e675ddd269f32ab" providerId="LiveId" clId="{6801BD03-1A04-4FE6-AA51-9F164970F2BC}" dt="2021-12-15T12:12:29.758" v="2699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Vincent Savioz" userId="6e675ddd269f32ab" providerId="LiveId" clId="{6801BD03-1A04-4FE6-AA51-9F164970F2BC}" dt="2021-12-15T12:30:59.905" v="2897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Vincent Savioz" userId="6e675ddd269f32ab" providerId="LiveId" clId="{6801BD03-1A04-4FE6-AA51-9F164970F2BC}" dt="2021-12-15T12:13:58.990" v="2708" actId="47"/>
          <pc:sldLayoutMkLst>
            <pc:docMk/>
            <pc:sldMasterMk cId="0" sldId="2147483680"/>
            <pc:sldLayoutMk cId="0" sldId="2147483674"/>
          </pc:sldLayoutMkLst>
        </pc:sldLayoutChg>
        <pc:sldLayoutChg chg="del">
          <pc:chgData name="Vincent Savioz" userId="6e675ddd269f32ab" providerId="LiveId" clId="{6801BD03-1A04-4FE6-AA51-9F164970F2BC}" dt="2021-12-15T12:30:59.905" v="2897" actId="47"/>
          <pc:sldLayoutMkLst>
            <pc:docMk/>
            <pc:sldMasterMk cId="0" sldId="2147483680"/>
            <pc:sldLayoutMk cId="0" sldId="2147483675"/>
          </pc:sldLayoutMkLst>
        </pc:sldLayoutChg>
        <pc:sldLayoutChg chg="del">
          <pc:chgData name="Vincent Savioz" userId="6e675ddd269f32ab" providerId="LiveId" clId="{6801BD03-1A04-4FE6-AA51-9F164970F2BC}" dt="2021-12-15T12:30:59.905" v="2897" actId="47"/>
          <pc:sldLayoutMkLst>
            <pc:docMk/>
            <pc:sldMasterMk cId="0" sldId="2147483680"/>
            <pc:sldLayoutMk cId="0" sldId="2147483676"/>
          </pc:sldLayoutMkLst>
        </pc:sldLayoutChg>
        <pc:sldLayoutChg chg="add del">
          <pc:chgData name="Vincent Savioz" userId="6e675ddd269f32ab" providerId="LiveId" clId="{6801BD03-1A04-4FE6-AA51-9F164970F2BC}" dt="2021-12-15T09:33:34.641" v="4" actId="2696"/>
          <pc:sldLayoutMkLst>
            <pc:docMk/>
            <pc:sldMasterMk cId="0" sldId="2147483680"/>
            <pc:sldLayoutMk cId="0" sldId="2147483677"/>
          </pc:sldLayoutMkLst>
        </pc:sldLayoutChg>
      </pc:sldMasterChg>
      <pc:sldMasterChg chg="del delSldLayout">
        <pc:chgData name="Vincent Savioz" userId="6e675ddd269f32ab" providerId="LiveId" clId="{6801BD03-1A04-4FE6-AA51-9F164970F2BC}" dt="2021-12-15T12:31:06.061" v="2898" actId="47"/>
        <pc:sldMasterMkLst>
          <pc:docMk/>
          <pc:sldMasterMk cId="0" sldId="2147483681"/>
        </pc:sldMasterMkLst>
        <pc:sldLayoutChg chg="del">
          <pc:chgData name="Vincent Savioz" userId="6e675ddd269f32ab" providerId="LiveId" clId="{6801BD03-1A04-4FE6-AA51-9F164970F2BC}" dt="2021-12-15T12:31:06.061" v="2898" actId="47"/>
          <pc:sldLayoutMkLst>
            <pc:docMk/>
            <pc:sldMasterMk cId="0" sldId="2147483681"/>
            <pc:sldLayoutMk cId="0" sldId="2147483678"/>
          </pc:sldLayoutMkLst>
        </pc:sldLayoutChg>
      </pc:sldMasterChg>
      <pc:sldMasterChg chg="del delSldLayout">
        <pc:chgData name="Vincent Savioz" userId="6e675ddd269f32ab" providerId="LiveId" clId="{6801BD03-1A04-4FE6-AA51-9F164970F2BC}" dt="2021-12-15T12:31:06.061" v="2898" actId="47"/>
        <pc:sldMasterMkLst>
          <pc:docMk/>
          <pc:sldMasterMk cId="0" sldId="2147483682"/>
        </pc:sldMasterMkLst>
        <pc:sldLayoutChg chg="del">
          <pc:chgData name="Vincent Savioz" userId="6e675ddd269f32ab" providerId="LiveId" clId="{6801BD03-1A04-4FE6-AA51-9F164970F2BC}" dt="2021-12-15T12:31:06.061" v="2898" actId="47"/>
          <pc:sldLayoutMkLst>
            <pc:docMk/>
            <pc:sldMasterMk cId="0" sldId="2147483682"/>
            <pc:sldLayoutMk cId="0" sldId="214748367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e675ddd269f32ab/Documents/3e/PGA/git/LoRaSnow/0100_Research/0120_Prototypes/0122_LiDarLitev4/4_RealTest/RealTest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H"/>
              <a:t>Epaisseur de neige mesurée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Mesure réelle</c:v>
                </c:pt>
              </c:strCache>
            </c:strRef>
          </c:tx>
          <c:spPr>
            <a:ln w="19050" cap="rnd">
              <a:solidFill>
                <a:schemeClr val="tx2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Feuil1!$A$2:$A$130</c:f>
              <c:numCache>
                <c:formatCode>h:mm:ss</c:formatCode>
                <c:ptCount val="129"/>
                <c:pt idx="0">
                  <c:v>0.18611111111111112</c:v>
                </c:pt>
                <c:pt idx="1">
                  <c:v>0.18645833333333331</c:v>
                </c:pt>
                <c:pt idx="2">
                  <c:v>0.186805555555556</c:v>
                </c:pt>
                <c:pt idx="3">
                  <c:v>0.187152777777778</c:v>
                </c:pt>
                <c:pt idx="4">
                  <c:v>0.1875</c:v>
                </c:pt>
                <c:pt idx="5">
                  <c:v>0.187847222222222</c:v>
                </c:pt>
                <c:pt idx="6">
                  <c:v>0.188194444444444</c:v>
                </c:pt>
                <c:pt idx="7">
                  <c:v>0.188541666666666</c:v>
                </c:pt>
                <c:pt idx="8">
                  <c:v>0.18888888888888899</c:v>
                </c:pt>
                <c:pt idx="9">
                  <c:v>0.18923611111111099</c:v>
                </c:pt>
                <c:pt idx="10">
                  <c:v>0.18958333333333299</c:v>
                </c:pt>
                <c:pt idx="11">
                  <c:v>0.18993055555555499</c:v>
                </c:pt>
                <c:pt idx="12">
                  <c:v>0.19027777777777699</c:v>
                </c:pt>
                <c:pt idx="13">
                  <c:v>0.19062499999999999</c:v>
                </c:pt>
                <c:pt idx="14">
                  <c:v>0.19097222222222199</c:v>
                </c:pt>
                <c:pt idx="15">
                  <c:v>0.19131944444444399</c:v>
                </c:pt>
                <c:pt idx="16">
                  <c:v>0.19166666666666601</c:v>
                </c:pt>
                <c:pt idx="17">
                  <c:v>0.19201388888888801</c:v>
                </c:pt>
                <c:pt idx="18">
                  <c:v>0.19236111111111101</c:v>
                </c:pt>
                <c:pt idx="19">
                  <c:v>0.19270833333333301</c:v>
                </c:pt>
                <c:pt idx="20">
                  <c:v>0.19305555555555501</c:v>
                </c:pt>
                <c:pt idx="21">
                  <c:v>0.19340277777777701</c:v>
                </c:pt>
                <c:pt idx="22">
                  <c:v>0.19374999999999901</c:v>
                </c:pt>
                <c:pt idx="23">
                  <c:v>0.194097222222222</c:v>
                </c:pt>
                <c:pt idx="24">
                  <c:v>0.194444444444444</c:v>
                </c:pt>
                <c:pt idx="25">
                  <c:v>0.194791666666666</c:v>
                </c:pt>
                <c:pt idx="26">
                  <c:v>0.195138888888888</c:v>
                </c:pt>
                <c:pt idx="27">
                  <c:v>0.19548611111111</c:v>
                </c:pt>
                <c:pt idx="28">
                  <c:v>0.195833333333333</c:v>
                </c:pt>
                <c:pt idx="29">
                  <c:v>0.196180555555555</c:v>
                </c:pt>
                <c:pt idx="30">
                  <c:v>0.196527777777777</c:v>
                </c:pt>
                <c:pt idx="31">
                  <c:v>0.196874999999999</c:v>
                </c:pt>
                <c:pt idx="32">
                  <c:v>0.19722222222222099</c:v>
                </c:pt>
                <c:pt idx="33">
                  <c:v>0.19756944444444399</c:v>
                </c:pt>
                <c:pt idx="34">
                  <c:v>0.19791666666666599</c:v>
                </c:pt>
                <c:pt idx="35">
                  <c:v>0.19826388888888799</c:v>
                </c:pt>
                <c:pt idx="36">
                  <c:v>0.19861111111110999</c:v>
                </c:pt>
                <c:pt idx="37">
                  <c:v>0.19895833333333199</c:v>
                </c:pt>
                <c:pt idx="38">
                  <c:v>0.19930555555555399</c:v>
                </c:pt>
                <c:pt idx="39">
                  <c:v>0.19965277777777701</c:v>
                </c:pt>
                <c:pt idx="40">
                  <c:v>0.19999999999999901</c:v>
                </c:pt>
                <c:pt idx="41">
                  <c:v>0.20034722222222101</c:v>
                </c:pt>
                <c:pt idx="42">
                  <c:v>0.20069444444444301</c:v>
                </c:pt>
                <c:pt idx="43">
                  <c:v>0.20104166666666501</c:v>
                </c:pt>
                <c:pt idx="44">
                  <c:v>0.20138888888888801</c:v>
                </c:pt>
                <c:pt idx="45">
                  <c:v>0.20173611111111001</c:v>
                </c:pt>
                <c:pt idx="46">
                  <c:v>0.202083333333332</c:v>
                </c:pt>
                <c:pt idx="47">
                  <c:v>0.202430555555554</c:v>
                </c:pt>
                <c:pt idx="48">
                  <c:v>0.202777777777776</c:v>
                </c:pt>
                <c:pt idx="49">
                  <c:v>0.203124999999999</c:v>
                </c:pt>
                <c:pt idx="50">
                  <c:v>0.203472222222221</c:v>
                </c:pt>
                <c:pt idx="51">
                  <c:v>0.203819444444443</c:v>
                </c:pt>
                <c:pt idx="52">
                  <c:v>0.204166666666665</c:v>
                </c:pt>
                <c:pt idx="53">
                  <c:v>0.204513888888887</c:v>
                </c:pt>
                <c:pt idx="54">
                  <c:v>0.20486111111110999</c:v>
                </c:pt>
                <c:pt idx="55">
                  <c:v>0.20520833333333199</c:v>
                </c:pt>
                <c:pt idx="56">
                  <c:v>0.20555555555555399</c:v>
                </c:pt>
                <c:pt idx="57">
                  <c:v>0.20590277777777599</c:v>
                </c:pt>
                <c:pt idx="58">
                  <c:v>0.20624999999999799</c:v>
                </c:pt>
                <c:pt idx="59">
                  <c:v>0.20659722222222099</c:v>
                </c:pt>
                <c:pt idx="60">
                  <c:v>0.20694444444444299</c:v>
                </c:pt>
                <c:pt idx="61">
                  <c:v>0.20729166666666499</c:v>
                </c:pt>
                <c:pt idx="62">
                  <c:v>0.20763888888888701</c:v>
                </c:pt>
                <c:pt idx="63">
                  <c:v>0.20798611111110901</c:v>
                </c:pt>
                <c:pt idx="64">
                  <c:v>0.20833333333333201</c:v>
                </c:pt>
                <c:pt idx="65">
                  <c:v>0.20868055555555401</c:v>
                </c:pt>
                <c:pt idx="66">
                  <c:v>0.20902777777777601</c:v>
                </c:pt>
                <c:pt idx="67">
                  <c:v>0.20937499999999801</c:v>
                </c:pt>
                <c:pt idx="68">
                  <c:v>0.20972222222222001</c:v>
                </c:pt>
                <c:pt idx="69">
                  <c:v>0.21006944444444201</c:v>
                </c:pt>
                <c:pt idx="70">
                  <c:v>0.210416666666665</c:v>
                </c:pt>
                <c:pt idx="71">
                  <c:v>0.210763888888887</c:v>
                </c:pt>
                <c:pt idx="72">
                  <c:v>0.211111111111109</c:v>
                </c:pt>
                <c:pt idx="73">
                  <c:v>0.211458333333331</c:v>
                </c:pt>
                <c:pt idx="74">
                  <c:v>0.211805555555553</c:v>
                </c:pt>
                <c:pt idx="75">
                  <c:v>0.212152777777776</c:v>
                </c:pt>
                <c:pt idx="76">
                  <c:v>0.212499999999998</c:v>
                </c:pt>
                <c:pt idx="77">
                  <c:v>0.21284722222221999</c:v>
                </c:pt>
                <c:pt idx="78">
                  <c:v>0.21319444444444199</c:v>
                </c:pt>
                <c:pt idx="79">
                  <c:v>0.21354166666666399</c:v>
                </c:pt>
                <c:pt idx="80">
                  <c:v>0.21388888888888699</c:v>
                </c:pt>
                <c:pt idx="81">
                  <c:v>0.21423611111110899</c:v>
                </c:pt>
                <c:pt idx="82">
                  <c:v>0.21458333333333099</c:v>
                </c:pt>
                <c:pt idx="83">
                  <c:v>0.21493055555555299</c:v>
                </c:pt>
                <c:pt idx="84">
                  <c:v>0.21527777777777499</c:v>
                </c:pt>
                <c:pt idx="85">
                  <c:v>0.21562499999999801</c:v>
                </c:pt>
                <c:pt idx="86">
                  <c:v>0.21597222222222001</c:v>
                </c:pt>
                <c:pt idx="87">
                  <c:v>0.21631944444444201</c:v>
                </c:pt>
                <c:pt idx="88">
                  <c:v>0.21666666666666401</c:v>
                </c:pt>
                <c:pt idx="89">
                  <c:v>0.21701388888888601</c:v>
                </c:pt>
                <c:pt idx="90">
                  <c:v>0.21736111111110901</c:v>
                </c:pt>
                <c:pt idx="91">
                  <c:v>0.21770833333333101</c:v>
                </c:pt>
                <c:pt idx="92">
                  <c:v>0.218055555555553</c:v>
                </c:pt>
                <c:pt idx="93">
                  <c:v>0.218402777777775</c:v>
                </c:pt>
                <c:pt idx="94">
                  <c:v>0.218749999999997</c:v>
                </c:pt>
                <c:pt idx="95">
                  <c:v>0.21909722222222</c:v>
                </c:pt>
                <c:pt idx="96">
                  <c:v>0.219444444444442</c:v>
                </c:pt>
                <c:pt idx="97">
                  <c:v>0.219791666666664</c:v>
                </c:pt>
                <c:pt idx="98">
                  <c:v>0.220138888888886</c:v>
                </c:pt>
                <c:pt idx="99">
                  <c:v>0.220486111111108</c:v>
                </c:pt>
                <c:pt idx="100">
                  <c:v>0.22083333333333</c:v>
                </c:pt>
                <c:pt idx="101">
                  <c:v>0.22118055555555299</c:v>
                </c:pt>
                <c:pt idx="102">
                  <c:v>0.22152777777777499</c:v>
                </c:pt>
                <c:pt idx="103">
                  <c:v>0.22187499999999699</c:v>
                </c:pt>
                <c:pt idx="104">
                  <c:v>0.22222222222221899</c:v>
                </c:pt>
                <c:pt idx="105">
                  <c:v>0.22256944444444099</c:v>
                </c:pt>
                <c:pt idx="106">
                  <c:v>0.22291666666666399</c:v>
                </c:pt>
                <c:pt idx="107">
                  <c:v>0.22326388888888599</c:v>
                </c:pt>
                <c:pt idx="108">
                  <c:v>0.22361111111110801</c:v>
                </c:pt>
                <c:pt idx="109">
                  <c:v>0.22395833333333001</c:v>
                </c:pt>
                <c:pt idx="110">
                  <c:v>0.22430555555555201</c:v>
                </c:pt>
                <c:pt idx="111">
                  <c:v>0.22465277777777501</c:v>
                </c:pt>
                <c:pt idx="112">
                  <c:v>0.22499999999999701</c:v>
                </c:pt>
                <c:pt idx="113">
                  <c:v>0.22534722222221901</c:v>
                </c:pt>
                <c:pt idx="114">
                  <c:v>0.22569444444444101</c:v>
                </c:pt>
                <c:pt idx="115">
                  <c:v>0.226041666666663</c:v>
                </c:pt>
                <c:pt idx="116">
                  <c:v>0.226388888888886</c:v>
                </c:pt>
                <c:pt idx="117">
                  <c:v>0.226736111111108</c:v>
                </c:pt>
                <c:pt idx="118">
                  <c:v>0.22708333333333</c:v>
                </c:pt>
                <c:pt idx="119">
                  <c:v>0.227430555555552</c:v>
                </c:pt>
                <c:pt idx="120">
                  <c:v>0.227777777777774</c:v>
                </c:pt>
                <c:pt idx="121">
                  <c:v>0.228124999999997</c:v>
                </c:pt>
                <c:pt idx="122">
                  <c:v>0.228472222222219</c:v>
                </c:pt>
                <c:pt idx="123">
                  <c:v>0.22881944444444099</c:v>
                </c:pt>
                <c:pt idx="124">
                  <c:v>0.22916666666666299</c:v>
                </c:pt>
                <c:pt idx="125">
                  <c:v>0.22951388888888499</c:v>
                </c:pt>
                <c:pt idx="126">
                  <c:v>0.22986111111110699</c:v>
                </c:pt>
                <c:pt idx="127">
                  <c:v>0.23020833333332999</c:v>
                </c:pt>
                <c:pt idx="128">
                  <c:v>0.23055555555555199</c:v>
                </c:pt>
              </c:numCache>
            </c:numRef>
          </c:xVal>
          <c:yVal>
            <c:numRef>
              <c:f>Feuil1!$B$2:$B$130</c:f>
              <c:numCache>
                <c:formatCode>0.00</c:formatCode>
                <c:ptCount val="129"/>
                <c:pt idx="0">
                  <c:v>0</c:v>
                </c:pt>
                <c:pt idx="1">
                  <c:v>2.2727272727272728E-2</c:v>
                </c:pt>
                <c:pt idx="2">
                  <c:v>4.5454545454545456E-2</c:v>
                </c:pt>
                <c:pt idx="3">
                  <c:v>6.8181818181818177E-2</c:v>
                </c:pt>
                <c:pt idx="4">
                  <c:v>9.0909090909090912E-2</c:v>
                </c:pt>
                <c:pt idx="5">
                  <c:v>0.11363636363636365</c:v>
                </c:pt>
                <c:pt idx="6">
                  <c:v>0.13636363636363638</c:v>
                </c:pt>
                <c:pt idx="7">
                  <c:v>0.15909090909090912</c:v>
                </c:pt>
                <c:pt idx="8">
                  <c:v>0.18181818181818185</c:v>
                </c:pt>
                <c:pt idx="9">
                  <c:v>0.20454545454545459</c:v>
                </c:pt>
                <c:pt idx="10">
                  <c:v>0.22727272727272732</c:v>
                </c:pt>
                <c:pt idx="11">
                  <c:v>0.25000000000000006</c:v>
                </c:pt>
                <c:pt idx="12">
                  <c:v>0.27272727272727276</c:v>
                </c:pt>
                <c:pt idx="13">
                  <c:v>0.29545454545454547</c:v>
                </c:pt>
                <c:pt idx="14">
                  <c:v>0.31818181818181818</c:v>
                </c:pt>
                <c:pt idx="15">
                  <c:v>0.34090909090909088</c:v>
                </c:pt>
                <c:pt idx="16">
                  <c:v>0.36363636363636359</c:v>
                </c:pt>
                <c:pt idx="17">
                  <c:v>0.3863636363636363</c:v>
                </c:pt>
                <c:pt idx="18">
                  <c:v>0.40909090909090901</c:v>
                </c:pt>
                <c:pt idx="19">
                  <c:v>0.43181818181818171</c:v>
                </c:pt>
                <c:pt idx="20">
                  <c:v>0.45454545454545442</c:v>
                </c:pt>
                <c:pt idx="21">
                  <c:v>0.47727272727272713</c:v>
                </c:pt>
                <c:pt idx="22">
                  <c:v>0.5</c:v>
                </c:pt>
                <c:pt idx="23">
                  <c:v>0.51666666666666672</c:v>
                </c:pt>
                <c:pt idx="24">
                  <c:v>0.53333333333333344</c:v>
                </c:pt>
                <c:pt idx="25">
                  <c:v>0.55000000000000016</c:v>
                </c:pt>
                <c:pt idx="26">
                  <c:v>0.56666666666666687</c:v>
                </c:pt>
                <c:pt idx="27">
                  <c:v>0.58333333333333359</c:v>
                </c:pt>
                <c:pt idx="28">
                  <c:v>0.60000000000000031</c:v>
                </c:pt>
                <c:pt idx="29">
                  <c:v>0.61666666666666703</c:v>
                </c:pt>
                <c:pt idx="30">
                  <c:v>0.63333333333333375</c:v>
                </c:pt>
                <c:pt idx="31">
                  <c:v>0.65000000000000047</c:v>
                </c:pt>
                <c:pt idx="32">
                  <c:v>0.66666666666666718</c:v>
                </c:pt>
                <c:pt idx="33">
                  <c:v>0.6833333333333339</c:v>
                </c:pt>
                <c:pt idx="34">
                  <c:v>0.70000000000000062</c:v>
                </c:pt>
                <c:pt idx="35">
                  <c:v>0.71666666666666734</c:v>
                </c:pt>
                <c:pt idx="36">
                  <c:v>0.73333333333333406</c:v>
                </c:pt>
                <c:pt idx="37">
                  <c:v>0.75000000000000078</c:v>
                </c:pt>
                <c:pt idx="38">
                  <c:v>0.7666666666666675</c:v>
                </c:pt>
                <c:pt idx="39">
                  <c:v>0.78333333333333421</c:v>
                </c:pt>
                <c:pt idx="40">
                  <c:v>0.8</c:v>
                </c:pt>
                <c:pt idx="41">
                  <c:v>0.82916666666666672</c:v>
                </c:pt>
                <c:pt idx="42">
                  <c:v>0.85833333333333339</c:v>
                </c:pt>
                <c:pt idx="43">
                  <c:v>0.88750000000000007</c:v>
                </c:pt>
                <c:pt idx="44">
                  <c:v>0.91666666666666674</c:v>
                </c:pt>
                <c:pt idx="45">
                  <c:v>0.94583333333333341</c:v>
                </c:pt>
                <c:pt idx="46">
                  <c:v>0.97500000000000009</c:v>
                </c:pt>
                <c:pt idx="47">
                  <c:v>1.0041666666666667</c:v>
                </c:pt>
                <c:pt idx="48">
                  <c:v>1.0333333333333332</c:v>
                </c:pt>
                <c:pt idx="49">
                  <c:v>1.0624999999999998</c:v>
                </c:pt>
                <c:pt idx="50">
                  <c:v>1.0916666666666663</c:v>
                </c:pt>
                <c:pt idx="51">
                  <c:v>1.1208333333333329</c:v>
                </c:pt>
                <c:pt idx="52">
                  <c:v>1.1499999999999995</c:v>
                </c:pt>
                <c:pt idx="53">
                  <c:v>1.179166666666666</c:v>
                </c:pt>
                <c:pt idx="54">
                  <c:v>1.2083333333333326</c:v>
                </c:pt>
                <c:pt idx="55">
                  <c:v>1.2374999999999992</c:v>
                </c:pt>
                <c:pt idx="56">
                  <c:v>1.2666666666666657</c:v>
                </c:pt>
                <c:pt idx="57">
                  <c:v>1.2958333333333323</c:v>
                </c:pt>
                <c:pt idx="58">
                  <c:v>1.3249999999999988</c:v>
                </c:pt>
                <c:pt idx="59">
                  <c:v>1.3541666666666654</c:v>
                </c:pt>
                <c:pt idx="60">
                  <c:v>1.383333333333332</c:v>
                </c:pt>
                <c:pt idx="61">
                  <c:v>1.4124999999999985</c:v>
                </c:pt>
                <c:pt idx="62">
                  <c:v>1.4416666666666651</c:v>
                </c:pt>
                <c:pt idx="63">
                  <c:v>1.4708333333333317</c:v>
                </c:pt>
                <c:pt idx="64">
                  <c:v>1.5</c:v>
                </c:pt>
                <c:pt idx="65">
                  <c:v>1.53125</c:v>
                </c:pt>
                <c:pt idx="66">
                  <c:v>1.5625</c:v>
                </c:pt>
                <c:pt idx="67">
                  <c:v>1.59375</c:v>
                </c:pt>
                <c:pt idx="68">
                  <c:v>1.625</c:v>
                </c:pt>
                <c:pt idx="69">
                  <c:v>1.65625</c:v>
                </c:pt>
                <c:pt idx="70">
                  <c:v>1.6875</c:v>
                </c:pt>
                <c:pt idx="71">
                  <c:v>1.71875</c:v>
                </c:pt>
                <c:pt idx="72">
                  <c:v>1.75</c:v>
                </c:pt>
                <c:pt idx="73">
                  <c:v>1.78125</c:v>
                </c:pt>
                <c:pt idx="74">
                  <c:v>1.8125</c:v>
                </c:pt>
                <c:pt idx="75">
                  <c:v>1.84375</c:v>
                </c:pt>
                <c:pt idx="76">
                  <c:v>1.875</c:v>
                </c:pt>
                <c:pt idx="77">
                  <c:v>1.90625</c:v>
                </c:pt>
                <c:pt idx="78">
                  <c:v>1.9375</c:v>
                </c:pt>
                <c:pt idx="79">
                  <c:v>1.96875</c:v>
                </c:pt>
                <c:pt idx="80">
                  <c:v>2</c:v>
                </c:pt>
                <c:pt idx="81">
                  <c:v>2.0416666666666665</c:v>
                </c:pt>
                <c:pt idx="82">
                  <c:v>2.083333333333333</c:v>
                </c:pt>
                <c:pt idx="83">
                  <c:v>2.1249999999999996</c:v>
                </c:pt>
                <c:pt idx="84">
                  <c:v>2.1666666666666661</c:v>
                </c:pt>
                <c:pt idx="85">
                  <c:v>2.2083333333333326</c:v>
                </c:pt>
                <c:pt idx="86">
                  <c:v>2.2499999999999991</c:v>
                </c:pt>
                <c:pt idx="87">
                  <c:v>2.2916666666666656</c:v>
                </c:pt>
                <c:pt idx="88">
                  <c:v>2.3333333333333321</c:v>
                </c:pt>
                <c:pt idx="89">
                  <c:v>2.3749999999999987</c:v>
                </c:pt>
                <c:pt idx="90">
                  <c:v>2.4166666666666652</c:v>
                </c:pt>
                <c:pt idx="91">
                  <c:v>2.4583333333333317</c:v>
                </c:pt>
                <c:pt idx="92">
                  <c:v>2.5</c:v>
                </c:pt>
                <c:pt idx="93">
                  <c:v>2.5214285714285714</c:v>
                </c:pt>
                <c:pt idx="94">
                  <c:v>2.5428571428571427</c:v>
                </c:pt>
                <c:pt idx="95">
                  <c:v>2.5642857142857141</c:v>
                </c:pt>
                <c:pt idx="96">
                  <c:v>2.5857142857142854</c:v>
                </c:pt>
                <c:pt idx="97">
                  <c:v>2.6071428571428568</c:v>
                </c:pt>
                <c:pt idx="98">
                  <c:v>2.6285714285714281</c:v>
                </c:pt>
                <c:pt idx="99">
                  <c:v>2.6499999999999995</c:v>
                </c:pt>
                <c:pt idx="100">
                  <c:v>2.6714285714285708</c:v>
                </c:pt>
                <c:pt idx="101">
                  <c:v>2.6928571428571422</c:v>
                </c:pt>
                <c:pt idx="102">
                  <c:v>2.7142857142857135</c:v>
                </c:pt>
                <c:pt idx="103">
                  <c:v>2.7357142857142849</c:v>
                </c:pt>
                <c:pt idx="104">
                  <c:v>2.7571428571428562</c:v>
                </c:pt>
                <c:pt idx="105">
                  <c:v>2.7785714285714276</c:v>
                </c:pt>
                <c:pt idx="106">
                  <c:v>2.8</c:v>
                </c:pt>
                <c:pt idx="107">
                  <c:v>2.8090909090909091</c:v>
                </c:pt>
                <c:pt idx="108">
                  <c:v>2.8181818181818183</c:v>
                </c:pt>
                <c:pt idx="109">
                  <c:v>2.8272727272727276</c:v>
                </c:pt>
                <c:pt idx="110">
                  <c:v>2.8363636363636369</c:v>
                </c:pt>
                <c:pt idx="111">
                  <c:v>2.8454545454545461</c:v>
                </c:pt>
                <c:pt idx="112">
                  <c:v>2.8545454545454554</c:v>
                </c:pt>
                <c:pt idx="113">
                  <c:v>2.8636363636363646</c:v>
                </c:pt>
                <c:pt idx="114">
                  <c:v>2.8727272727272739</c:v>
                </c:pt>
                <c:pt idx="115">
                  <c:v>2.8818181818181832</c:v>
                </c:pt>
                <c:pt idx="116">
                  <c:v>2.8909090909090924</c:v>
                </c:pt>
                <c:pt idx="117">
                  <c:v>2.9000000000000017</c:v>
                </c:pt>
                <c:pt idx="118">
                  <c:v>2.9090909090909109</c:v>
                </c:pt>
                <c:pt idx="119">
                  <c:v>2.9181818181818202</c:v>
                </c:pt>
                <c:pt idx="120">
                  <c:v>2.9272727272727295</c:v>
                </c:pt>
                <c:pt idx="121">
                  <c:v>2.9363636363636387</c:v>
                </c:pt>
                <c:pt idx="122">
                  <c:v>2.945454545454548</c:v>
                </c:pt>
                <c:pt idx="123">
                  <c:v>2.9545454545454573</c:v>
                </c:pt>
                <c:pt idx="124">
                  <c:v>2.9636363636363665</c:v>
                </c:pt>
                <c:pt idx="125">
                  <c:v>2.9727272727272758</c:v>
                </c:pt>
                <c:pt idx="126">
                  <c:v>2.981818181818185</c:v>
                </c:pt>
                <c:pt idx="127">
                  <c:v>2.9909090909090943</c:v>
                </c:pt>
                <c:pt idx="12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9D-41E5-A791-66F065ED7047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Mesure LiDAR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Feuil1!$A$2:$A$130</c:f>
              <c:numCache>
                <c:formatCode>h:mm:ss</c:formatCode>
                <c:ptCount val="129"/>
                <c:pt idx="0">
                  <c:v>0.18611111111111112</c:v>
                </c:pt>
                <c:pt idx="1">
                  <c:v>0.18645833333333331</c:v>
                </c:pt>
                <c:pt idx="2">
                  <c:v>0.186805555555556</c:v>
                </c:pt>
                <c:pt idx="3">
                  <c:v>0.187152777777778</c:v>
                </c:pt>
                <c:pt idx="4">
                  <c:v>0.1875</c:v>
                </c:pt>
                <c:pt idx="5">
                  <c:v>0.187847222222222</c:v>
                </c:pt>
                <c:pt idx="6">
                  <c:v>0.188194444444444</c:v>
                </c:pt>
                <c:pt idx="7">
                  <c:v>0.188541666666666</c:v>
                </c:pt>
                <c:pt idx="8">
                  <c:v>0.18888888888888899</c:v>
                </c:pt>
                <c:pt idx="9">
                  <c:v>0.18923611111111099</c:v>
                </c:pt>
                <c:pt idx="10">
                  <c:v>0.18958333333333299</c:v>
                </c:pt>
                <c:pt idx="11">
                  <c:v>0.18993055555555499</c:v>
                </c:pt>
                <c:pt idx="12">
                  <c:v>0.19027777777777699</c:v>
                </c:pt>
                <c:pt idx="13">
                  <c:v>0.19062499999999999</c:v>
                </c:pt>
                <c:pt idx="14">
                  <c:v>0.19097222222222199</c:v>
                </c:pt>
                <c:pt idx="15">
                  <c:v>0.19131944444444399</c:v>
                </c:pt>
                <c:pt idx="16">
                  <c:v>0.19166666666666601</c:v>
                </c:pt>
                <c:pt idx="17">
                  <c:v>0.19201388888888801</c:v>
                </c:pt>
                <c:pt idx="18">
                  <c:v>0.19236111111111101</c:v>
                </c:pt>
                <c:pt idx="19">
                  <c:v>0.19270833333333301</c:v>
                </c:pt>
                <c:pt idx="20">
                  <c:v>0.19305555555555501</c:v>
                </c:pt>
                <c:pt idx="21">
                  <c:v>0.19340277777777701</c:v>
                </c:pt>
                <c:pt idx="22">
                  <c:v>0.19374999999999901</c:v>
                </c:pt>
                <c:pt idx="23">
                  <c:v>0.194097222222222</c:v>
                </c:pt>
                <c:pt idx="24">
                  <c:v>0.194444444444444</c:v>
                </c:pt>
                <c:pt idx="25">
                  <c:v>0.194791666666666</c:v>
                </c:pt>
                <c:pt idx="26">
                  <c:v>0.195138888888888</c:v>
                </c:pt>
                <c:pt idx="27">
                  <c:v>0.19548611111111</c:v>
                </c:pt>
                <c:pt idx="28">
                  <c:v>0.195833333333333</c:v>
                </c:pt>
                <c:pt idx="29">
                  <c:v>0.196180555555555</c:v>
                </c:pt>
                <c:pt idx="30">
                  <c:v>0.196527777777777</c:v>
                </c:pt>
                <c:pt idx="31">
                  <c:v>0.196874999999999</c:v>
                </c:pt>
                <c:pt idx="32">
                  <c:v>0.19722222222222099</c:v>
                </c:pt>
                <c:pt idx="33">
                  <c:v>0.19756944444444399</c:v>
                </c:pt>
                <c:pt idx="34">
                  <c:v>0.19791666666666599</c:v>
                </c:pt>
                <c:pt idx="35">
                  <c:v>0.19826388888888799</c:v>
                </c:pt>
                <c:pt idx="36">
                  <c:v>0.19861111111110999</c:v>
                </c:pt>
                <c:pt idx="37">
                  <c:v>0.19895833333333199</c:v>
                </c:pt>
                <c:pt idx="38">
                  <c:v>0.19930555555555399</c:v>
                </c:pt>
                <c:pt idx="39">
                  <c:v>0.19965277777777701</c:v>
                </c:pt>
                <c:pt idx="40">
                  <c:v>0.19999999999999901</c:v>
                </c:pt>
                <c:pt idx="41">
                  <c:v>0.20034722222222101</c:v>
                </c:pt>
                <c:pt idx="42">
                  <c:v>0.20069444444444301</c:v>
                </c:pt>
                <c:pt idx="43">
                  <c:v>0.20104166666666501</c:v>
                </c:pt>
                <c:pt idx="44">
                  <c:v>0.20138888888888801</c:v>
                </c:pt>
                <c:pt idx="45">
                  <c:v>0.20173611111111001</c:v>
                </c:pt>
                <c:pt idx="46">
                  <c:v>0.202083333333332</c:v>
                </c:pt>
                <c:pt idx="47">
                  <c:v>0.202430555555554</c:v>
                </c:pt>
                <c:pt idx="48">
                  <c:v>0.202777777777776</c:v>
                </c:pt>
                <c:pt idx="49">
                  <c:v>0.203124999999999</c:v>
                </c:pt>
                <c:pt idx="50">
                  <c:v>0.203472222222221</c:v>
                </c:pt>
                <c:pt idx="51">
                  <c:v>0.203819444444443</c:v>
                </c:pt>
                <c:pt idx="52">
                  <c:v>0.204166666666665</c:v>
                </c:pt>
                <c:pt idx="53">
                  <c:v>0.204513888888887</c:v>
                </c:pt>
                <c:pt idx="54">
                  <c:v>0.20486111111110999</c:v>
                </c:pt>
                <c:pt idx="55">
                  <c:v>0.20520833333333199</c:v>
                </c:pt>
                <c:pt idx="56">
                  <c:v>0.20555555555555399</c:v>
                </c:pt>
                <c:pt idx="57">
                  <c:v>0.20590277777777599</c:v>
                </c:pt>
                <c:pt idx="58">
                  <c:v>0.20624999999999799</c:v>
                </c:pt>
                <c:pt idx="59">
                  <c:v>0.20659722222222099</c:v>
                </c:pt>
                <c:pt idx="60">
                  <c:v>0.20694444444444299</c:v>
                </c:pt>
                <c:pt idx="61">
                  <c:v>0.20729166666666499</c:v>
                </c:pt>
                <c:pt idx="62">
                  <c:v>0.20763888888888701</c:v>
                </c:pt>
                <c:pt idx="63">
                  <c:v>0.20798611111110901</c:v>
                </c:pt>
                <c:pt idx="64">
                  <c:v>0.20833333333333201</c:v>
                </c:pt>
                <c:pt idx="65">
                  <c:v>0.20868055555555401</c:v>
                </c:pt>
                <c:pt idx="66">
                  <c:v>0.20902777777777601</c:v>
                </c:pt>
                <c:pt idx="67">
                  <c:v>0.20937499999999801</c:v>
                </c:pt>
                <c:pt idx="68">
                  <c:v>0.20972222222222001</c:v>
                </c:pt>
                <c:pt idx="69">
                  <c:v>0.21006944444444201</c:v>
                </c:pt>
                <c:pt idx="70">
                  <c:v>0.210416666666665</c:v>
                </c:pt>
                <c:pt idx="71">
                  <c:v>0.210763888888887</c:v>
                </c:pt>
                <c:pt idx="72">
                  <c:v>0.211111111111109</c:v>
                </c:pt>
                <c:pt idx="73">
                  <c:v>0.211458333333331</c:v>
                </c:pt>
                <c:pt idx="74">
                  <c:v>0.211805555555553</c:v>
                </c:pt>
                <c:pt idx="75">
                  <c:v>0.212152777777776</c:v>
                </c:pt>
                <c:pt idx="76">
                  <c:v>0.212499999999998</c:v>
                </c:pt>
                <c:pt idx="77">
                  <c:v>0.21284722222221999</c:v>
                </c:pt>
                <c:pt idx="78">
                  <c:v>0.21319444444444199</c:v>
                </c:pt>
                <c:pt idx="79">
                  <c:v>0.21354166666666399</c:v>
                </c:pt>
                <c:pt idx="80">
                  <c:v>0.21388888888888699</c:v>
                </c:pt>
                <c:pt idx="81">
                  <c:v>0.21423611111110899</c:v>
                </c:pt>
                <c:pt idx="82">
                  <c:v>0.21458333333333099</c:v>
                </c:pt>
                <c:pt idx="83">
                  <c:v>0.21493055555555299</c:v>
                </c:pt>
                <c:pt idx="84">
                  <c:v>0.21527777777777499</c:v>
                </c:pt>
                <c:pt idx="85">
                  <c:v>0.21562499999999801</c:v>
                </c:pt>
                <c:pt idx="86">
                  <c:v>0.21597222222222001</c:v>
                </c:pt>
                <c:pt idx="87">
                  <c:v>0.21631944444444201</c:v>
                </c:pt>
                <c:pt idx="88">
                  <c:v>0.21666666666666401</c:v>
                </c:pt>
                <c:pt idx="89">
                  <c:v>0.21701388888888601</c:v>
                </c:pt>
                <c:pt idx="90">
                  <c:v>0.21736111111110901</c:v>
                </c:pt>
                <c:pt idx="91">
                  <c:v>0.21770833333333101</c:v>
                </c:pt>
                <c:pt idx="92">
                  <c:v>0.218055555555553</c:v>
                </c:pt>
                <c:pt idx="93">
                  <c:v>0.218402777777775</c:v>
                </c:pt>
                <c:pt idx="94">
                  <c:v>0.218749999999997</c:v>
                </c:pt>
                <c:pt idx="95">
                  <c:v>0.21909722222222</c:v>
                </c:pt>
                <c:pt idx="96">
                  <c:v>0.219444444444442</c:v>
                </c:pt>
                <c:pt idx="97">
                  <c:v>0.219791666666664</c:v>
                </c:pt>
                <c:pt idx="98">
                  <c:v>0.220138888888886</c:v>
                </c:pt>
                <c:pt idx="99">
                  <c:v>0.220486111111108</c:v>
                </c:pt>
                <c:pt idx="100">
                  <c:v>0.22083333333333</c:v>
                </c:pt>
                <c:pt idx="101">
                  <c:v>0.22118055555555299</c:v>
                </c:pt>
                <c:pt idx="102">
                  <c:v>0.22152777777777499</c:v>
                </c:pt>
                <c:pt idx="103">
                  <c:v>0.22187499999999699</c:v>
                </c:pt>
                <c:pt idx="104">
                  <c:v>0.22222222222221899</c:v>
                </c:pt>
                <c:pt idx="105">
                  <c:v>0.22256944444444099</c:v>
                </c:pt>
                <c:pt idx="106">
                  <c:v>0.22291666666666399</c:v>
                </c:pt>
                <c:pt idx="107">
                  <c:v>0.22326388888888599</c:v>
                </c:pt>
                <c:pt idx="108">
                  <c:v>0.22361111111110801</c:v>
                </c:pt>
                <c:pt idx="109">
                  <c:v>0.22395833333333001</c:v>
                </c:pt>
                <c:pt idx="110">
                  <c:v>0.22430555555555201</c:v>
                </c:pt>
                <c:pt idx="111">
                  <c:v>0.22465277777777501</c:v>
                </c:pt>
                <c:pt idx="112">
                  <c:v>0.22499999999999701</c:v>
                </c:pt>
                <c:pt idx="113">
                  <c:v>0.22534722222221901</c:v>
                </c:pt>
                <c:pt idx="114">
                  <c:v>0.22569444444444101</c:v>
                </c:pt>
                <c:pt idx="115">
                  <c:v>0.226041666666663</c:v>
                </c:pt>
                <c:pt idx="116">
                  <c:v>0.226388888888886</c:v>
                </c:pt>
                <c:pt idx="117">
                  <c:v>0.226736111111108</c:v>
                </c:pt>
                <c:pt idx="118">
                  <c:v>0.22708333333333</c:v>
                </c:pt>
                <c:pt idx="119">
                  <c:v>0.227430555555552</c:v>
                </c:pt>
                <c:pt idx="120">
                  <c:v>0.227777777777774</c:v>
                </c:pt>
                <c:pt idx="121">
                  <c:v>0.228124999999997</c:v>
                </c:pt>
                <c:pt idx="122">
                  <c:v>0.228472222222219</c:v>
                </c:pt>
                <c:pt idx="123">
                  <c:v>0.22881944444444099</c:v>
                </c:pt>
                <c:pt idx="124">
                  <c:v>0.22916666666666299</c:v>
                </c:pt>
                <c:pt idx="125">
                  <c:v>0.22951388888888499</c:v>
                </c:pt>
                <c:pt idx="126">
                  <c:v>0.22986111111110699</c:v>
                </c:pt>
                <c:pt idx="127">
                  <c:v>0.23020833333332999</c:v>
                </c:pt>
                <c:pt idx="128">
                  <c:v>0.23055555555555199</c:v>
                </c:pt>
              </c:numCache>
            </c:numRef>
          </c:xVal>
          <c:yVal>
            <c:numRef>
              <c:f>Feuil1!$C$2:$C$130</c:f>
              <c:numCache>
                <c:formatCode>General</c:formatCode>
                <c:ptCount val="12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0.71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0.71</c:v>
                </c:pt>
                <c:pt idx="18">
                  <c:v>0</c:v>
                </c:pt>
                <c:pt idx="19">
                  <c:v>0.71</c:v>
                </c:pt>
                <c:pt idx="20">
                  <c:v>0</c:v>
                </c:pt>
                <c:pt idx="21">
                  <c:v>0</c:v>
                </c:pt>
                <c:pt idx="22">
                  <c:v>0.71</c:v>
                </c:pt>
                <c:pt idx="23">
                  <c:v>0.71</c:v>
                </c:pt>
                <c:pt idx="24">
                  <c:v>0.71</c:v>
                </c:pt>
                <c:pt idx="25">
                  <c:v>0.71</c:v>
                </c:pt>
                <c:pt idx="26">
                  <c:v>0.71</c:v>
                </c:pt>
                <c:pt idx="27">
                  <c:v>0.71</c:v>
                </c:pt>
                <c:pt idx="28">
                  <c:v>0.71</c:v>
                </c:pt>
                <c:pt idx="29">
                  <c:v>0.71</c:v>
                </c:pt>
                <c:pt idx="30">
                  <c:v>0.71</c:v>
                </c:pt>
                <c:pt idx="31">
                  <c:v>0.71</c:v>
                </c:pt>
                <c:pt idx="32">
                  <c:v>0.71</c:v>
                </c:pt>
                <c:pt idx="33">
                  <c:v>0.71</c:v>
                </c:pt>
                <c:pt idx="34">
                  <c:v>1.41</c:v>
                </c:pt>
                <c:pt idx="35">
                  <c:v>0.71</c:v>
                </c:pt>
                <c:pt idx="36">
                  <c:v>0.71</c:v>
                </c:pt>
                <c:pt idx="37">
                  <c:v>1.41</c:v>
                </c:pt>
                <c:pt idx="38">
                  <c:v>1.41</c:v>
                </c:pt>
                <c:pt idx="39">
                  <c:v>0.71</c:v>
                </c:pt>
                <c:pt idx="40">
                  <c:v>1.41</c:v>
                </c:pt>
                <c:pt idx="41">
                  <c:v>1.41</c:v>
                </c:pt>
                <c:pt idx="42">
                  <c:v>1.41</c:v>
                </c:pt>
                <c:pt idx="43">
                  <c:v>0.71</c:v>
                </c:pt>
                <c:pt idx="44">
                  <c:v>1.41</c:v>
                </c:pt>
                <c:pt idx="45">
                  <c:v>1.41</c:v>
                </c:pt>
                <c:pt idx="46">
                  <c:v>1.41</c:v>
                </c:pt>
                <c:pt idx="47">
                  <c:v>1.41</c:v>
                </c:pt>
                <c:pt idx="48">
                  <c:v>1.41</c:v>
                </c:pt>
                <c:pt idx="49">
                  <c:v>1.41</c:v>
                </c:pt>
                <c:pt idx="50">
                  <c:v>0.71</c:v>
                </c:pt>
                <c:pt idx="51">
                  <c:v>1.41</c:v>
                </c:pt>
                <c:pt idx="52">
                  <c:v>1.41</c:v>
                </c:pt>
                <c:pt idx="53">
                  <c:v>1.41</c:v>
                </c:pt>
                <c:pt idx="54">
                  <c:v>1.41</c:v>
                </c:pt>
                <c:pt idx="55">
                  <c:v>1.41</c:v>
                </c:pt>
                <c:pt idx="56">
                  <c:v>1.41</c:v>
                </c:pt>
                <c:pt idx="57">
                  <c:v>1.41</c:v>
                </c:pt>
                <c:pt idx="58">
                  <c:v>1.41</c:v>
                </c:pt>
                <c:pt idx="59">
                  <c:v>1.41</c:v>
                </c:pt>
                <c:pt idx="60">
                  <c:v>1.41</c:v>
                </c:pt>
                <c:pt idx="61">
                  <c:v>1.41</c:v>
                </c:pt>
                <c:pt idx="62">
                  <c:v>1.41</c:v>
                </c:pt>
                <c:pt idx="63">
                  <c:v>1.41</c:v>
                </c:pt>
                <c:pt idx="64">
                  <c:v>1.41</c:v>
                </c:pt>
                <c:pt idx="65">
                  <c:v>1.41</c:v>
                </c:pt>
                <c:pt idx="66">
                  <c:v>1.41</c:v>
                </c:pt>
                <c:pt idx="67">
                  <c:v>1.41</c:v>
                </c:pt>
                <c:pt idx="68">
                  <c:v>2.12</c:v>
                </c:pt>
                <c:pt idx="69">
                  <c:v>1.41</c:v>
                </c:pt>
                <c:pt idx="70">
                  <c:v>1.41</c:v>
                </c:pt>
                <c:pt idx="71">
                  <c:v>1.41</c:v>
                </c:pt>
                <c:pt idx="72">
                  <c:v>2.12</c:v>
                </c:pt>
                <c:pt idx="73">
                  <c:v>2.12</c:v>
                </c:pt>
                <c:pt idx="74">
                  <c:v>1.41</c:v>
                </c:pt>
                <c:pt idx="75">
                  <c:v>1.41</c:v>
                </c:pt>
                <c:pt idx="76">
                  <c:v>1.41</c:v>
                </c:pt>
                <c:pt idx="77">
                  <c:v>2.12</c:v>
                </c:pt>
                <c:pt idx="78">
                  <c:v>1.41</c:v>
                </c:pt>
                <c:pt idx="79">
                  <c:v>1.41</c:v>
                </c:pt>
                <c:pt idx="80">
                  <c:v>2.12</c:v>
                </c:pt>
                <c:pt idx="81">
                  <c:v>2.12</c:v>
                </c:pt>
                <c:pt idx="82">
                  <c:v>2.12</c:v>
                </c:pt>
                <c:pt idx="83">
                  <c:v>2.12</c:v>
                </c:pt>
                <c:pt idx="84">
                  <c:v>2.12</c:v>
                </c:pt>
                <c:pt idx="85">
                  <c:v>2.12</c:v>
                </c:pt>
                <c:pt idx="86">
                  <c:v>2.12</c:v>
                </c:pt>
                <c:pt idx="87">
                  <c:v>2.12</c:v>
                </c:pt>
                <c:pt idx="88">
                  <c:v>2.12</c:v>
                </c:pt>
                <c:pt idx="89">
                  <c:v>2.12</c:v>
                </c:pt>
                <c:pt idx="90">
                  <c:v>2.12</c:v>
                </c:pt>
                <c:pt idx="91">
                  <c:v>2.12</c:v>
                </c:pt>
                <c:pt idx="92">
                  <c:v>2.12</c:v>
                </c:pt>
                <c:pt idx="93">
                  <c:v>2.12</c:v>
                </c:pt>
                <c:pt idx="94">
                  <c:v>2.12</c:v>
                </c:pt>
                <c:pt idx="95">
                  <c:v>2.12</c:v>
                </c:pt>
                <c:pt idx="96">
                  <c:v>2.12</c:v>
                </c:pt>
                <c:pt idx="97">
                  <c:v>2.12</c:v>
                </c:pt>
                <c:pt idx="98">
                  <c:v>2.86</c:v>
                </c:pt>
                <c:pt idx="99">
                  <c:v>2.86</c:v>
                </c:pt>
                <c:pt idx="100">
                  <c:v>2.12</c:v>
                </c:pt>
                <c:pt idx="101">
                  <c:v>2.12</c:v>
                </c:pt>
                <c:pt idx="102">
                  <c:v>2.12</c:v>
                </c:pt>
                <c:pt idx="103">
                  <c:v>2.86</c:v>
                </c:pt>
                <c:pt idx="104">
                  <c:v>2.12</c:v>
                </c:pt>
                <c:pt idx="105">
                  <c:v>2.86</c:v>
                </c:pt>
                <c:pt idx="106">
                  <c:v>2.86</c:v>
                </c:pt>
                <c:pt idx="107">
                  <c:v>2.86</c:v>
                </c:pt>
                <c:pt idx="108">
                  <c:v>2.86</c:v>
                </c:pt>
                <c:pt idx="109">
                  <c:v>2.86</c:v>
                </c:pt>
                <c:pt idx="110">
                  <c:v>2.86</c:v>
                </c:pt>
                <c:pt idx="111">
                  <c:v>2.86</c:v>
                </c:pt>
                <c:pt idx="112">
                  <c:v>2.86</c:v>
                </c:pt>
                <c:pt idx="113">
                  <c:v>2.86</c:v>
                </c:pt>
                <c:pt idx="114">
                  <c:v>2.86</c:v>
                </c:pt>
                <c:pt idx="115">
                  <c:v>2.86</c:v>
                </c:pt>
                <c:pt idx="116">
                  <c:v>2.86</c:v>
                </c:pt>
                <c:pt idx="117">
                  <c:v>2.86</c:v>
                </c:pt>
                <c:pt idx="118">
                  <c:v>2.86</c:v>
                </c:pt>
                <c:pt idx="119">
                  <c:v>2.86</c:v>
                </c:pt>
                <c:pt idx="120">
                  <c:v>2.86</c:v>
                </c:pt>
                <c:pt idx="121">
                  <c:v>2.86</c:v>
                </c:pt>
                <c:pt idx="122">
                  <c:v>2.86</c:v>
                </c:pt>
                <c:pt idx="123">
                  <c:v>2.86</c:v>
                </c:pt>
                <c:pt idx="124">
                  <c:v>2.86</c:v>
                </c:pt>
                <c:pt idx="125">
                  <c:v>2.86</c:v>
                </c:pt>
                <c:pt idx="126">
                  <c:v>2.86</c:v>
                </c:pt>
                <c:pt idx="127">
                  <c:v>2.86</c:v>
                </c:pt>
                <c:pt idx="128">
                  <c:v>2.86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9D-41E5-A791-66F065ED7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8415487"/>
        <c:axId val="1838422143"/>
      </c:scatterChart>
      <c:valAx>
        <c:axId val="1838415487"/>
        <c:scaling>
          <c:orientation val="minMax"/>
          <c:min val="0.1800000000000000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H"/>
                  <a:t>Heure de mesure</a:t>
                </a:r>
                <a:r>
                  <a:rPr lang="fr-CH" baseline="0"/>
                  <a:t> [HH:MM:SS]</a:t>
                </a:r>
                <a:endParaRPr lang="fr-CH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[$-F400]h:mm:ss\ AM/P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38422143"/>
        <c:crosses val="autoZero"/>
        <c:crossBetween val="midCat"/>
        <c:majorUnit val="1.0000000000000002E-2"/>
      </c:valAx>
      <c:valAx>
        <c:axId val="183842214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H"/>
                  <a:t>Epaisseur de neige</a:t>
                </a:r>
                <a:r>
                  <a:rPr lang="fr-CH" baseline="0"/>
                  <a:t> [cm]</a:t>
                </a:r>
                <a:endParaRPr lang="fr-CH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3841548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Vincent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Vic</a:t>
            </a:r>
          </a:p>
        </p:txBody>
      </p:sp>
    </p:spTree>
    <p:extLst>
      <p:ext uri="{BB962C8B-B14F-4D97-AF65-F5344CB8AC3E}">
        <p14:creationId xmlns:p14="http://schemas.microsoft.com/office/powerpoint/2010/main" val="1385821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 err="1"/>
              <a:t>Vinch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11781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Vincente</a:t>
            </a:r>
          </a:p>
        </p:txBody>
      </p:sp>
    </p:spTree>
    <p:extLst>
      <p:ext uri="{BB962C8B-B14F-4D97-AF65-F5344CB8AC3E}">
        <p14:creationId xmlns:p14="http://schemas.microsoft.com/office/powerpoint/2010/main" val="153428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1249ffcf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1249ffcf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DEFG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M. Deferr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1249ff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1249ff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Fils à Laurent (pas </a:t>
            </a:r>
            <a:r>
              <a:rPr lang="fr-CH" dirty="0" err="1"/>
              <a:t>Métral</a:t>
            </a:r>
            <a:r>
              <a:rPr lang="fr-CH" dirty="0"/>
              <a:t>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a1249ffcf0_1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a1249ffcf0_1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Samy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1249ffcf0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1249ffcf0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Samy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Samy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Vincent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Tous : se présente, parle de son travail sur le projet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Samy : parler de la commune d’Ayent, de l’entreprise RAM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Samy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Gabriel</a:t>
            </a:r>
          </a:p>
        </p:txBody>
      </p:sp>
    </p:spTree>
    <p:extLst>
      <p:ext uri="{BB962C8B-B14F-4D97-AF65-F5344CB8AC3E}">
        <p14:creationId xmlns:p14="http://schemas.microsoft.com/office/powerpoint/2010/main" val="3527891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Gabi</a:t>
            </a:r>
          </a:p>
        </p:txBody>
      </p:sp>
    </p:spTree>
    <p:extLst>
      <p:ext uri="{BB962C8B-B14F-4D97-AF65-F5344CB8AC3E}">
        <p14:creationId xmlns:p14="http://schemas.microsoft.com/office/powerpoint/2010/main" val="1185607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Gaby</a:t>
            </a:r>
          </a:p>
        </p:txBody>
      </p:sp>
    </p:spTree>
    <p:extLst>
      <p:ext uri="{BB962C8B-B14F-4D97-AF65-F5344CB8AC3E}">
        <p14:creationId xmlns:p14="http://schemas.microsoft.com/office/powerpoint/2010/main" val="166263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Samy</a:t>
            </a:r>
          </a:p>
        </p:txBody>
      </p:sp>
    </p:spTree>
    <p:extLst>
      <p:ext uri="{BB962C8B-B14F-4D97-AF65-F5344CB8AC3E}">
        <p14:creationId xmlns:p14="http://schemas.microsoft.com/office/powerpoint/2010/main" val="289200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bg>
      <p:bgPr>
        <a:solidFill>
          <a:schemeClr val="accent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bg>
      <p:bgPr>
        <a:solidFill>
          <a:schemeClr val="accent5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9" name="Google Shape;209;p31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6" r:id="rId12"/>
    <p:sldLayoutId id="2147483672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mp4"/><Relationship Id="rId7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ctrTitle"/>
          </p:nvPr>
        </p:nvSpPr>
        <p:spPr>
          <a:xfrm>
            <a:off x="3880791" y="2250965"/>
            <a:ext cx="439227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sz="1400" dirty="0"/>
              <a:t>Détection de neige en conditions difficiles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du projet</a:t>
            </a:r>
            <a:endParaRPr dirty="0"/>
          </a:p>
        </p:txBody>
      </p:sp>
      <p:cxnSp>
        <p:nvCxnSpPr>
          <p:cNvPr id="228" name="Google Shape;228;p36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336670-255C-4B6A-ACE4-E75699A1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690" y="2012949"/>
            <a:ext cx="4088760" cy="13514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547A7D1-944A-4BE0-A953-E9876C55F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88454DB-4F23-4DF2-9DD6-C0569073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En conditions réelles :</a:t>
            </a:r>
          </a:p>
        </p:txBody>
      </p:sp>
      <p:pic>
        <p:nvPicPr>
          <p:cNvPr id="4" name="WhatsApp Video 2021-12-15 at 13.12.11">
            <a:hlinkClick r:id="" action="ppaction://media"/>
            <a:extLst>
              <a:ext uri="{FF2B5EF4-FFF2-40B4-BE49-F238E27FC236}">
                <a16:creationId xmlns:a16="http://schemas.microsoft.com/office/drawing/2014/main" id="{24D61E32-D388-44E4-A17E-8105EAA4F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0890" y="1059184"/>
            <a:ext cx="2060904" cy="3640931"/>
          </a:xfrm>
          <a:prstGeom prst="rect">
            <a:avLst/>
          </a:prstGeom>
        </p:spPr>
      </p:pic>
      <p:pic>
        <p:nvPicPr>
          <p:cNvPr id="5" name="20211204_042902">
            <a:hlinkClick r:id="" action="ppaction://media"/>
            <a:extLst>
              <a:ext uri="{FF2B5EF4-FFF2-40B4-BE49-F238E27FC236}">
                <a16:creationId xmlns:a16="http://schemas.microsoft.com/office/drawing/2014/main" id="{032CF6C9-504E-4CC8-B976-6D5924AC815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82623" y="1059184"/>
            <a:ext cx="5061251" cy="28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8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C1D914A-0736-491B-933E-412B7DFF5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7758D80-CA52-4A12-BAD5-662A6C3C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Des tests, des tests,…</a:t>
            </a:r>
          </a:p>
        </p:txBody>
      </p:sp>
      <p:pic>
        <p:nvPicPr>
          <p:cNvPr id="4" name="20211204_052303">
            <a:hlinkClick r:id="" action="ppaction://media"/>
            <a:extLst>
              <a:ext uri="{FF2B5EF4-FFF2-40B4-BE49-F238E27FC236}">
                <a16:creationId xmlns:a16="http://schemas.microsoft.com/office/drawing/2014/main" id="{AEE35B00-3F21-4B24-805F-F8958B8552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963" y="1059185"/>
            <a:ext cx="6429375" cy="36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0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1546541-2770-45B8-B369-A1E47403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Pour ce résultat :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EE87B702-C221-4126-8310-896DDBD58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7487272"/>
              </p:ext>
            </p:extLst>
          </p:nvPr>
        </p:nvGraphicFramePr>
        <p:xfrm>
          <a:off x="1328738" y="1128713"/>
          <a:ext cx="5629275" cy="3891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24800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Dans les régions de montagne</a:t>
            </a:r>
            <a:endParaRPr dirty="0"/>
          </a:p>
        </p:txBody>
      </p:sp>
      <p:sp>
        <p:nvSpPr>
          <p:cNvPr id="378" name="Google Shape;378;p50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" dirty="0"/>
              <a:t>Entreprises intéressées à racheter le projet</a:t>
            </a:r>
            <a:endParaRPr dirty="0"/>
          </a:p>
        </p:txBody>
      </p:sp>
      <p:sp>
        <p:nvSpPr>
          <p:cNvPr id="379" name="Google Shape;379;p50"/>
          <p:cNvSpPr txBox="1">
            <a:spLocks noGrp="1"/>
          </p:cNvSpPr>
          <p:nvPr>
            <p:ph type="title"/>
          </p:nvPr>
        </p:nvSpPr>
        <p:spPr>
          <a:xfrm>
            <a:off x="1069758" y="2158150"/>
            <a:ext cx="1713034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Communes</a:t>
            </a:r>
            <a:endParaRPr dirty="0"/>
          </a:p>
        </p:txBody>
      </p:sp>
      <p:sp>
        <p:nvSpPr>
          <p:cNvPr id="380" name="Google Shape;380;p50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Privés</a:t>
            </a:r>
            <a:endParaRPr dirty="0"/>
          </a:p>
        </p:txBody>
      </p:sp>
      <p:sp>
        <p:nvSpPr>
          <p:cNvPr id="381" name="Google Shape;381;p50"/>
          <p:cNvSpPr txBox="1">
            <a:spLocks noGrp="1"/>
          </p:cNvSpPr>
          <p:nvPr>
            <p:ph type="title" idx="4"/>
          </p:nvPr>
        </p:nvSpPr>
        <p:spPr>
          <a:xfrm>
            <a:off x="3689466" y="2154991"/>
            <a:ext cx="1767859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Entreprises</a:t>
            </a:r>
            <a:endParaRPr dirty="0"/>
          </a:p>
        </p:txBody>
      </p:sp>
      <p:sp>
        <p:nvSpPr>
          <p:cNvPr id="382" name="Google Shape;382;p50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D</a:t>
            </a:r>
            <a:r>
              <a:rPr lang="en" dirty="0"/>
              <a:t>e déneigement, pouvant améliorer la qualité du service</a:t>
            </a:r>
            <a:endParaRPr dirty="0"/>
          </a:p>
        </p:txBody>
      </p:sp>
      <p:cxnSp>
        <p:nvCxnSpPr>
          <p:cNvPr id="383" name="Google Shape;383;p50"/>
          <p:cNvCxnSpPr/>
          <p:nvPr/>
        </p:nvCxnSpPr>
        <p:spPr>
          <a:xfrm>
            <a:off x="3249964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50"/>
          <p:cNvCxnSpPr/>
          <p:nvPr/>
        </p:nvCxnSpPr>
        <p:spPr>
          <a:xfrm>
            <a:off x="5896826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5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Marché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6" name="Google Shape;386;p50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Entreprises de solutions de déneigement (</a:t>
            </a:r>
            <a:r>
              <a:rPr lang="fr-CH" dirty="0" err="1"/>
              <a:t>Boschung</a:t>
            </a:r>
            <a:r>
              <a:rPr lang="fr-CH" dirty="0"/>
              <a:t>)</a:t>
            </a:r>
            <a:br>
              <a:rPr lang="fr-CH" dirty="0"/>
            </a:br>
            <a:r>
              <a:rPr lang="fr-CH" dirty="0"/>
              <a:t>Réseau de surveillance citoyen</a:t>
            </a: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0" name="Google Shape;310;p44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Didact Gothic"/>
                <a:ea typeface="Didact Gothic"/>
                <a:cs typeface="Didact Gothic"/>
                <a:sym typeface="Didact Gothic"/>
              </a:rPr>
              <a:t>Première solutions fonctionnelle et fiable sur le marché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Didact Gothic"/>
                <a:ea typeface="Didact Gothic"/>
                <a:cs typeface="Didact Gothic"/>
                <a:sym typeface="Didact Gothic"/>
              </a:rPr>
              <a:t>Produit </a:t>
            </a:r>
            <a:r>
              <a:rPr lang="fr-CH" dirty="0"/>
              <a:t>robuste et bon marché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Didact Gothic"/>
                <a:ea typeface="Didact Gothic"/>
                <a:cs typeface="Didact Gothic"/>
                <a:sym typeface="Didact Gothic"/>
              </a:rPr>
              <a:t>Orienté industrie 4.0 (IoT)</a:t>
            </a:r>
          </a:p>
        </p:txBody>
      </p:sp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772231" y="1985760"/>
            <a:ext cx="3224192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Concurrence</a:t>
            </a:r>
            <a:endParaRPr dirty="0"/>
          </a:p>
        </p:txBody>
      </p:sp>
      <p:sp>
        <p:nvSpPr>
          <p:cNvPr id="312" name="Google Shape;312;p44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</a:t>
            </a:r>
            <a:endParaRPr dirty="0"/>
          </a:p>
        </p:txBody>
      </p:sp>
      <p:cxnSp>
        <p:nvCxnSpPr>
          <p:cNvPr id="313" name="Google Shape;313;p44"/>
          <p:cNvCxnSpPr/>
          <p:nvPr/>
        </p:nvCxnSpPr>
        <p:spPr>
          <a:xfrm>
            <a:off x="206077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4"/>
          <p:cNvCxnSpPr/>
          <p:nvPr/>
        </p:nvCxnSpPr>
        <p:spPr>
          <a:xfrm>
            <a:off x="643612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SWOT</a:t>
            </a:r>
            <a:endParaRPr b="1"/>
          </a:p>
        </p:txBody>
      </p:sp>
      <p:sp>
        <p:nvSpPr>
          <p:cNvPr id="343" name="Google Shape;343;p48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Actuellement l’unique solution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Peu coûteux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Autonome</a:t>
            </a:r>
            <a:endParaRPr dirty="0"/>
          </a:p>
        </p:txBody>
      </p:sp>
      <p:sp>
        <p:nvSpPr>
          <p:cNvPr id="345" name="Google Shape;345;p48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Mesure du niveau de neige sensible à la lumière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Manque de notoriété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48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348" name="Google Shape;348;p48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Première solution fonctionnelle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Communes intéressées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48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350" name="Google Shape;350;p48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Entreprises avec plus d’influence que nous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p48"/>
          <p:cNvSpPr/>
          <p:nvPr/>
        </p:nvSpPr>
        <p:spPr>
          <a:xfrm rot="10800000">
            <a:off x="1682775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8"/>
          <p:cNvSpPr/>
          <p:nvPr/>
        </p:nvSpPr>
        <p:spPr>
          <a:xfrm rot="10800000">
            <a:off x="1682775" y="3132225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8"/>
          <p:cNvSpPr/>
          <p:nvPr/>
        </p:nvSpPr>
        <p:spPr>
          <a:xfrm rot="10800000">
            <a:off x="6625746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8"/>
          <p:cNvSpPr/>
          <p:nvPr/>
        </p:nvSpPr>
        <p:spPr>
          <a:xfrm rot="10800000">
            <a:off x="6625746" y="3132000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5" name="Google Shape;355;p48"/>
          <p:cNvCxnSpPr/>
          <p:nvPr/>
        </p:nvCxnSpPr>
        <p:spPr>
          <a:xfrm>
            <a:off x="-22525" y="25649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8"/>
          <p:cNvCxnSpPr/>
          <p:nvPr/>
        </p:nvCxnSpPr>
        <p:spPr>
          <a:xfrm>
            <a:off x="6285300" y="25717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8"/>
          <p:cNvCxnSpPr/>
          <p:nvPr/>
        </p:nvCxnSpPr>
        <p:spPr>
          <a:xfrm>
            <a:off x="4572000" y="3179625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48"/>
          <p:cNvCxnSpPr/>
          <p:nvPr/>
        </p:nvCxnSpPr>
        <p:spPr>
          <a:xfrm>
            <a:off x="4572000" y="1276600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2"/>
          <p:cNvSpPr txBox="1">
            <a:spLocks noGrp="1"/>
          </p:cNvSpPr>
          <p:nvPr>
            <p:ph type="title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1’000’000</a:t>
            </a:r>
            <a:r>
              <a:rPr lang="en" sz="3200" dirty="0">
                <a:solidFill>
                  <a:schemeClr val="lt1"/>
                </a:solidFill>
              </a:rPr>
              <a:t>CHF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641" name="Google Shape;641;p62"/>
          <p:cNvSpPr txBox="1">
            <a:spLocks noGrp="1"/>
          </p:cNvSpPr>
          <p:nvPr>
            <p:ph type="body" idx="1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Besoins financiers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642" name="Google Shape;642;p62"/>
          <p:cNvCxnSpPr/>
          <p:nvPr/>
        </p:nvCxnSpPr>
        <p:spPr>
          <a:xfrm>
            <a:off x="3171450" y="2623659"/>
            <a:ext cx="2801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3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</a:t>
            </a:r>
            <a:endParaRPr dirty="0"/>
          </a:p>
        </p:txBody>
      </p:sp>
      <p:sp>
        <p:nvSpPr>
          <p:cNvPr id="649" name="Google Shape;649;p63"/>
          <p:cNvSpPr txBox="1"/>
          <p:nvPr/>
        </p:nvSpPr>
        <p:spPr>
          <a:xfrm>
            <a:off x="4785100" y="4272316"/>
            <a:ext cx="32145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50" name="Google Shape;650;p63"/>
          <p:cNvSpPr txBox="1"/>
          <p:nvPr/>
        </p:nvSpPr>
        <p:spPr>
          <a:xfrm>
            <a:off x="2230078" y="1478702"/>
            <a:ext cx="2122182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Développement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651" name="Google Shape;651;p63"/>
          <p:cNvSpPr txBox="1"/>
          <p:nvPr/>
        </p:nvSpPr>
        <p:spPr>
          <a:xfrm>
            <a:off x="2223600" y="1815875"/>
            <a:ext cx="1987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Coûts d’ingénieries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52" name="Google Shape;652;p63"/>
          <p:cNvSpPr txBox="1"/>
          <p:nvPr/>
        </p:nvSpPr>
        <p:spPr>
          <a:xfrm>
            <a:off x="2230078" y="2642260"/>
            <a:ext cx="222850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Communication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653" name="Google Shape;653;p63"/>
          <p:cNvSpPr txBox="1"/>
          <p:nvPr/>
        </p:nvSpPr>
        <p:spPr>
          <a:xfrm>
            <a:off x="2223600" y="2977424"/>
            <a:ext cx="1987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Site web, présences sur les foires, pubs ciblées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54" name="Google Shape;654;p63"/>
          <p:cNvSpPr txBox="1"/>
          <p:nvPr/>
        </p:nvSpPr>
        <p:spPr>
          <a:xfrm>
            <a:off x="2230077" y="3793550"/>
            <a:ext cx="1849761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Manufacture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655" name="Google Shape;655;p63"/>
          <p:cNvSpPr txBox="1"/>
          <p:nvPr/>
        </p:nvSpPr>
        <p:spPr>
          <a:xfrm>
            <a:off x="2223599" y="4128131"/>
            <a:ext cx="2228507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Production, assemblage, installation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56" name="Google Shape;656;p63"/>
          <p:cNvSpPr/>
          <p:nvPr/>
        </p:nvSpPr>
        <p:spPr>
          <a:xfrm>
            <a:off x="2031199" y="1619675"/>
            <a:ext cx="192600" cy="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7" name="Google Shape;657;p63"/>
          <p:cNvSpPr/>
          <p:nvPr/>
        </p:nvSpPr>
        <p:spPr>
          <a:xfrm>
            <a:off x="2031199" y="2785875"/>
            <a:ext cx="192600" cy="20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3"/>
          <p:cNvSpPr/>
          <p:nvPr/>
        </p:nvSpPr>
        <p:spPr>
          <a:xfrm>
            <a:off x="2031199" y="3927713"/>
            <a:ext cx="192600" cy="2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3"/>
          <p:cNvSpPr txBox="1"/>
          <p:nvPr/>
        </p:nvSpPr>
        <p:spPr>
          <a:xfrm>
            <a:off x="1093033" y="3883763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8%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660" name="Google Shape;660;p63"/>
          <p:cNvSpPr txBox="1"/>
          <p:nvPr/>
        </p:nvSpPr>
        <p:spPr>
          <a:xfrm>
            <a:off x="1093025" y="2754250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12%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661" name="Google Shape;661;p63"/>
          <p:cNvSpPr txBox="1"/>
          <p:nvPr/>
        </p:nvSpPr>
        <p:spPr>
          <a:xfrm>
            <a:off x="1093037" y="1575721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80%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662" name="Google Shape;662;p63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EEC446-300F-49AA-BCE4-69BA0675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106" y="1665145"/>
            <a:ext cx="4273285" cy="26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>
            <a:spLocks noGrp="1"/>
          </p:cNvSpPr>
          <p:nvPr>
            <p:ph type="title"/>
          </p:nvPr>
        </p:nvSpPr>
        <p:spPr>
          <a:xfrm>
            <a:off x="713249" y="1115053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</a:t>
            </a:r>
            <a:endParaRPr dirty="0"/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2"/>
          </p:nvPr>
        </p:nvSpPr>
        <p:spPr>
          <a:xfrm>
            <a:off x="2341368" y="2436019"/>
            <a:ext cx="4461263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</a:rPr>
              <a:t>Avez-vous des questions?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</a:rPr>
              <a:t>Haben S</a:t>
            </a:r>
            <a:r>
              <a:rPr lang="fr-CH" sz="2800" dirty="0">
                <a:solidFill>
                  <a:schemeClr val="accent5"/>
                </a:solidFill>
              </a:rPr>
              <a:t>i</a:t>
            </a:r>
            <a:r>
              <a:rPr lang="en" sz="2800" dirty="0">
                <a:solidFill>
                  <a:schemeClr val="accent5"/>
                </a:solidFill>
              </a:rPr>
              <a:t>e Fragen ?</a:t>
            </a:r>
            <a:endParaRPr sz="28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670" name="Google Shape;670;p64"/>
          <p:cNvSpPr txBox="1">
            <a:spLocks noGrp="1"/>
          </p:cNvSpPr>
          <p:nvPr>
            <p:ph type="subTitle" idx="2"/>
          </p:nvPr>
        </p:nvSpPr>
        <p:spPr>
          <a:xfrm>
            <a:off x="3069175" y="3814930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Please keep this slide for attribution </a:t>
            </a:r>
            <a:endParaRPr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E5E161-EBE5-40FA-99B3-68AC7757246C}"/>
              </a:ext>
            </a:extLst>
          </p:cNvPr>
          <p:cNvSpPr txBox="1"/>
          <p:nvPr/>
        </p:nvSpPr>
        <p:spPr>
          <a:xfrm>
            <a:off x="2693580" y="3480023"/>
            <a:ext cx="3792279" cy="788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CH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Sommaire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42" name="Google Shape;242;p38"/>
          <p:cNvSpPr txBox="1">
            <a:spLocks noGrp="1"/>
          </p:cNvSpPr>
          <p:nvPr>
            <p:ph type="title" idx="5"/>
          </p:nvPr>
        </p:nvSpPr>
        <p:spPr>
          <a:xfrm>
            <a:off x="5690650" y="114994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Qui sommes-nous 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5690650" y="201459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Problématique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 idx="6"/>
          </p:nvPr>
        </p:nvSpPr>
        <p:spPr>
          <a:xfrm>
            <a:off x="5690650" y="286301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dk1"/>
                </a:solidFill>
              </a:rPr>
              <a:t>Notre solution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 idx="4"/>
          </p:nvPr>
        </p:nvSpPr>
        <p:spPr>
          <a:xfrm>
            <a:off x="5690650" y="373094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dirty="0">
                <a:solidFill>
                  <a:schemeClr val="dk1"/>
                </a:solidFill>
              </a:rPr>
              <a:t>Marché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1" name="Google Shape;251;p38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3" name="Google Shape;253;p38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 t="5369" b="5369"/>
          <a:stretch/>
        </p:blipFill>
        <p:spPr>
          <a:xfrm>
            <a:off x="862450" y="1791251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85" name="Google Shape;285;p42"/>
          <p:cNvSpPr txBox="1">
            <a:spLocks noGrp="1"/>
          </p:cNvSpPr>
          <p:nvPr>
            <p:ph type="title" idx="4"/>
          </p:nvPr>
        </p:nvSpPr>
        <p:spPr>
          <a:xfrm>
            <a:off x="3531178" y="3418086"/>
            <a:ext cx="208164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Vincent Savioz</a:t>
            </a:r>
            <a:endParaRPr dirty="0"/>
          </a:p>
        </p:txBody>
      </p:sp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703479" y="3418086"/>
            <a:ext cx="2081641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Samy Francelet</a:t>
            </a:r>
            <a:endParaRPr dirty="0"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i="1" dirty="0"/>
              <a:t>Électronicien CFC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Étudiant en Systèmes industriels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Spécialisation </a:t>
            </a:r>
            <a:r>
              <a:rPr lang="fr-CH" b="1" dirty="0" err="1"/>
              <a:t>Infotronics</a:t>
            </a:r>
            <a:endParaRPr b="1" dirty="0"/>
          </a:p>
        </p:txBody>
      </p:sp>
      <p:sp>
        <p:nvSpPr>
          <p:cNvPr id="288" name="Google Shape;288;p42"/>
          <p:cNvSpPr txBox="1">
            <a:spLocks noGrp="1"/>
          </p:cNvSpPr>
          <p:nvPr>
            <p:ph type="title" idx="2"/>
          </p:nvPr>
        </p:nvSpPr>
        <p:spPr>
          <a:xfrm>
            <a:off x="6415230" y="3418086"/>
            <a:ext cx="208164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Gabriel deferr</a:t>
            </a:r>
            <a:endParaRPr dirty="0"/>
          </a:p>
        </p:txBody>
      </p:sp>
      <p:sp>
        <p:nvSpPr>
          <p:cNvPr id="289" name="Google Shape;289;p42"/>
          <p:cNvSpPr txBox="1">
            <a:spLocks noGrp="1"/>
          </p:cNvSpPr>
          <p:nvPr>
            <p:ph type="subTitle" idx="3"/>
          </p:nvPr>
        </p:nvSpPr>
        <p:spPr>
          <a:xfrm>
            <a:off x="6038803" y="3659411"/>
            <a:ext cx="2737594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CH" i="1" dirty="0"/>
              <a:t>Électronicien CFC</a:t>
            </a:r>
            <a:endParaRPr lang="fr-FR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Étudiant en Systèmes industriels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Spécialisation </a:t>
            </a:r>
            <a:r>
              <a:rPr lang="fr-FR" b="1" dirty="0"/>
              <a:t>Design &amp; Materials</a:t>
            </a:r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CH" i="1" dirty="0"/>
              <a:t>Électronicien CFC</a:t>
            </a:r>
            <a:endParaRPr lang="fr-FR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Étudiant en Systèmes industriels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Spécialisation </a:t>
            </a:r>
            <a:r>
              <a:rPr lang="fr-FR" b="1" dirty="0" err="1"/>
              <a:t>Infotronics</a:t>
            </a:r>
            <a:endParaRPr lang="fr-FR" b="1" dirty="0"/>
          </a:p>
        </p:txBody>
      </p:sp>
      <p:sp>
        <p:nvSpPr>
          <p:cNvPr id="291" name="Google Shape;291;p42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Qui sommes-nous ?</a:t>
            </a:r>
            <a:endParaRPr b="1" dirty="0"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708" b="6708"/>
          <a:stretch/>
        </p:blipFill>
        <p:spPr>
          <a:xfrm>
            <a:off x="6525750" y="1791251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94" name="Google Shape;294;p42"/>
          <p:cNvSpPr/>
          <p:nvPr/>
        </p:nvSpPr>
        <p:spPr>
          <a:xfrm>
            <a:off x="6525750" y="1801870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" name="Google Shape;295;p42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42"/>
          <p:cNvPicPr preferRelativeResize="0"/>
          <p:nvPr/>
        </p:nvPicPr>
        <p:blipFill>
          <a:blip r:embed="rId7"/>
          <a:srcRect t="8505" b="8505"/>
          <a:stretch/>
        </p:blipFill>
        <p:spPr>
          <a:xfrm>
            <a:off x="3694100" y="1839901"/>
            <a:ext cx="1763700" cy="14637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297" name="Google Shape;297;p42"/>
          <p:cNvSpPr/>
          <p:nvPr/>
        </p:nvSpPr>
        <p:spPr>
          <a:xfrm>
            <a:off x="3694100" y="1832973"/>
            <a:ext cx="1763700" cy="1463700"/>
          </a:xfrm>
          <a:prstGeom prst="flowChartMerge">
            <a:avLst/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94;p42">
            <a:extLst>
              <a:ext uri="{FF2B5EF4-FFF2-40B4-BE49-F238E27FC236}">
                <a16:creationId xmlns:a16="http://schemas.microsoft.com/office/drawing/2014/main" id="{5D8CFFA0-04B1-47CB-BE00-862313E18636}"/>
              </a:ext>
            </a:extLst>
          </p:cNvPr>
          <p:cNvSpPr/>
          <p:nvPr/>
        </p:nvSpPr>
        <p:spPr>
          <a:xfrm>
            <a:off x="862450" y="1799962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nature&#10;&#10;Description générée automatiquement">
            <a:extLst>
              <a:ext uri="{FF2B5EF4-FFF2-40B4-BE49-F238E27FC236}">
                <a16:creationId xmlns:a16="http://schemas.microsoft.com/office/drawing/2014/main" id="{D5E51719-16A7-4BA1-AA63-A61BBB7FB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14264" y="-2985669"/>
            <a:ext cx="7315321" cy="9144151"/>
          </a:xfrm>
          <a:prstGeom prst="rect">
            <a:avLst/>
          </a:prstGeom>
        </p:spPr>
      </p:pic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C596E431-C589-4CCE-A965-5BADAE605CBC}"/>
              </a:ext>
            </a:extLst>
          </p:cNvPr>
          <p:cNvSpPr/>
          <p:nvPr/>
        </p:nvSpPr>
        <p:spPr>
          <a:xfrm>
            <a:off x="0" y="471055"/>
            <a:ext cx="9144000" cy="4672445"/>
          </a:xfrm>
          <a:prstGeom prst="triangle">
            <a:avLst>
              <a:gd name="adj" fmla="val 499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Problématique</a:t>
            </a:r>
            <a:endParaRPr dirty="0"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1"/>
          </p:nvPr>
        </p:nvSpPr>
        <p:spPr>
          <a:xfrm>
            <a:off x="2218725" y="3334299"/>
            <a:ext cx="4706400" cy="1126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Déneigement et salage des régions montagneuses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 complexe des chasses-neige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Surveillance de nuit pénible, coûteuse, peu efficiente</a:t>
            </a:r>
            <a:endParaRPr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04" name="Google Shape;304;p43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solution </a:t>
            </a:r>
            <a:endParaRPr dirty="0"/>
          </a:p>
        </p:txBody>
      </p:sp>
      <p:sp>
        <p:nvSpPr>
          <p:cNvPr id="269" name="Google Shape;269;p40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8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Intègre un mélange de solutions lasers et vision par ordinateur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Parfaitement autonome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Résistante aux intempéries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Bon marché et fiable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Détection de verglas intégrée</a:t>
            </a:r>
            <a:endParaRPr dirty="0"/>
          </a:p>
        </p:txBody>
      </p:sp>
      <p:cxnSp>
        <p:nvCxnSpPr>
          <p:cNvPr id="272" name="Google Shape;272;p40"/>
          <p:cNvCxnSpPr/>
          <p:nvPr/>
        </p:nvCxnSpPr>
        <p:spPr>
          <a:xfrm>
            <a:off x="81497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9560C196-9824-49B8-A18F-2CDC53322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 l="6025" r="26666"/>
          <a:stretch/>
        </p:blipFill>
        <p:spPr>
          <a:xfrm rot="5400000">
            <a:off x="5052834" y="1232427"/>
            <a:ext cx="3809993" cy="26786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DE55389-EC03-4090-AE1C-8890027D7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CH" dirty="0"/>
          </a:p>
          <a:p>
            <a:pPr marL="139700" indent="0">
              <a:buNone/>
            </a:pPr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F356D7-F128-4DFE-A6C0-6A520AEB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530584"/>
            <a:ext cx="6074999" cy="528600"/>
          </a:xfrm>
        </p:spPr>
        <p:txBody>
          <a:bodyPr/>
          <a:lstStyle/>
          <a:p>
            <a:r>
              <a:rPr lang="fr-CH" dirty="0"/>
              <a:t>Pour y parvenir :</a:t>
            </a:r>
          </a:p>
        </p:txBody>
      </p:sp>
      <p:pic>
        <p:nvPicPr>
          <p:cNvPr id="4" name="IMG_3279">
            <a:hlinkClick r:id="" action="ppaction://media"/>
            <a:extLst>
              <a:ext uri="{FF2B5EF4-FFF2-40B4-BE49-F238E27FC236}">
                <a16:creationId xmlns:a16="http://schemas.microsoft.com/office/drawing/2014/main" id="{988781B3-82C4-4111-9546-6E7DD36B55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669" y="1153640"/>
            <a:ext cx="6376950" cy="35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3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DE55389-EC03-4090-AE1C-8890027D7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CH" dirty="0"/>
          </a:p>
          <a:p>
            <a:pPr marL="139700" indent="0">
              <a:buNone/>
            </a:pPr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F356D7-F128-4DFE-A6C0-6A520AEB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530584"/>
            <a:ext cx="6074999" cy="528600"/>
          </a:xfrm>
        </p:spPr>
        <p:txBody>
          <a:bodyPr/>
          <a:lstStyle/>
          <a:p>
            <a:r>
              <a:rPr lang="fr-CH" dirty="0"/>
              <a:t>Beaucoup de confettis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5AD0DC-E47F-498D-AF09-2507914A7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6" r="14478"/>
          <a:stretch/>
        </p:blipFill>
        <p:spPr>
          <a:xfrm rot="5400000">
            <a:off x="421306" y="1496575"/>
            <a:ext cx="3470566" cy="2595785"/>
          </a:xfrm>
          <a:prstGeom prst="rect">
            <a:avLst/>
          </a:prstGeom>
        </p:spPr>
      </p:pic>
      <p:pic>
        <p:nvPicPr>
          <p:cNvPr id="7" name="Image 6" descr="Une image contenant plancher, intérieur, bâtiment, personne&#10;&#10;Description générée automatiquement">
            <a:extLst>
              <a:ext uri="{FF2B5EF4-FFF2-40B4-BE49-F238E27FC236}">
                <a16:creationId xmlns:a16="http://schemas.microsoft.com/office/drawing/2014/main" id="{5BDE6BB3-E9DC-4906-9309-55CC78728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37" y="1063943"/>
            <a:ext cx="2595786" cy="34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D0F7B1F-4D46-4D7C-B29A-A3FFFA9C8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12528BE-38CD-471E-A808-98E696C2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Beaucoup d’essais :</a:t>
            </a:r>
          </a:p>
        </p:txBody>
      </p:sp>
      <p:pic>
        <p:nvPicPr>
          <p:cNvPr id="4" name="IMG_0303">
            <a:hlinkClick r:id="" action="ppaction://media"/>
            <a:extLst>
              <a:ext uri="{FF2B5EF4-FFF2-40B4-BE49-F238E27FC236}">
                <a16:creationId xmlns:a16="http://schemas.microsoft.com/office/drawing/2014/main" id="{86ABAB84-9881-418F-96C1-C11180CC8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1770" y="1059184"/>
            <a:ext cx="2130072" cy="3785755"/>
          </a:xfrm>
          <a:prstGeom prst="rect">
            <a:avLst/>
          </a:prstGeom>
        </p:spPr>
      </p:pic>
      <p:pic>
        <p:nvPicPr>
          <p:cNvPr id="8" name="WhatsApp Video 2021-12-15 at 13.14.06">
            <a:hlinkClick r:id="" action="ppaction://media"/>
            <a:extLst>
              <a:ext uri="{FF2B5EF4-FFF2-40B4-BE49-F238E27FC236}">
                <a16:creationId xmlns:a16="http://schemas.microsoft.com/office/drawing/2014/main" id="{4C918C96-9459-407D-89B8-F5812F0D9E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41817" y="1059183"/>
            <a:ext cx="5009201" cy="28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6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9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9D974FA-FF2B-46DC-B29D-CE11DD6C3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EE5146A-A59C-4511-90CD-B7EA1F20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Des essais de caméra :</a:t>
            </a:r>
          </a:p>
        </p:txBody>
      </p:sp>
    </p:spTree>
    <p:extLst>
      <p:ext uri="{BB962C8B-B14F-4D97-AF65-F5344CB8AC3E}">
        <p14:creationId xmlns:p14="http://schemas.microsoft.com/office/powerpoint/2010/main" val="135298269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Affichage à l'écran (16:9)</PresentationFormat>
  <Paragraphs>104</Paragraphs>
  <Slides>18</Slides>
  <Notes>18</Notes>
  <HiddenSlides>0</HiddenSlides>
  <MMClips>6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Didact Gothic</vt:lpstr>
      <vt:lpstr>Julius Sans One</vt:lpstr>
      <vt:lpstr>Arial</vt:lpstr>
      <vt:lpstr>Questrial</vt:lpstr>
      <vt:lpstr>Minimalist Grayscale Pitch Deck by Slidesgo</vt:lpstr>
      <vt:lpstr> Détection de neige en conditions difficiles</vt:lpstr>
      <vt:lpstr>Sommaire</vt:lpstr>
      <vt:lpstr>Vincent Savioz</vt:lpstr>
      <vt:lpstr>Problématique</vt:lpstr>
      <vt:lpstr>Notre solution </vt:lpstr>
      <vt:lpstr>Pour y parvenir :</vt:lpstr>
      <vt:lpstr>Beaucoup de confettis :</vt:lpstr>
      <vt:lpstr>Beaucoup d’essais :</vt:lpstr>
      <vt:lpstr>Des essais de caméra :</vt:lpstr>
      <vt:lpstr>En conditions réelles :</vt:lpstr>
      <vt:lpstr>Des tests, des tests,…</vt:lpstr>
      <vt:lpstr>Pour ce résultat :</vt:lpstr>
      <vt:lpstr>Communes</vt:lpstr>
      <vt:lpstr>Concurrence</vt:lpstr>
      <vt:lpstr>SWOT</vt:lpstr>
      <vt:lpstr>1’000’000CHF</vt:lpstr>
      <vt:lpstr>Budget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Détection de neige en conditions difficiles</dc:title>
  <cp:lastModifiedBy>Vincent Savioz</cp:lastModifiedBy>
  <cp:revision>1</cp:revision>
  <dcterms:modified xsi:type="dcterms:W3CDTF">2021-12-15T12:54:37Z</dcterms:modified>
</cp:coreProperties>
</file>